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75" r:id="rId2"/>
    <p:sldId id="276" r:id="rId3"/>
    <p:sldId id="258" r:id="rId4"/>
    <p:sldId id="259" r:id="rId5"/>
    <p:sldId id="277" r:id="rId6"/>
    <p:sldId id="278" r:id="rId7"/>
    <p:sldId id="274" r:id="rId8"/>
    <p:sldId id="279" r:id="rId9"/>
    <p:sldId id="271" r:id="rId10"/>
    <p:sldId id="280" r:id="rId11"/>
    <p:sldId id="272" r:id="rId12"/>
    <p:sldId id="273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32FF"/>
    <a:srgbClr val="D0FFFA"/>
    <a:srgbClr val="D4F8FF"/>
    <a:srgbClr val="EAFEFF"/>
    <a:srgbClr val="FEFFC6"/>
    <a:srgbClr val="C5F2EB"/>
    <a:srgbClr val="F2FFC9"/>
    <a:srgbClr val="EAFFB1"/>
    <a:srgbClr val="DFFCFF"/>
    <a:srgbClr val="C5FF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000"/>
    <p:restoredTop sz="94648"/>
  </p:normalViewPr>
  <p:slideViewPr>
    <p:cSldViewPr>
      <p:cViewPr varScale="1">
        <p:scale>
          <a:sx n="68" d="100"/>
          <a:sy n="68" d="100"/>
        </p:scale>
        <p:origin x="1062" y="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246567-1789-3146-8475-69C114209F41}" type="datetimeFigureOut">
              <a:rPr lang="en-US" smtClean="0"/>
              <a:t>9/24/2021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0C5C27-B707-5D40-8C48-B6A906B195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970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0C5C27-B707-5D40-8C48-B6A906B1953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8121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0C5C27-B707-5D40-8C48-B6A906B1953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0440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0C5C27-B707-5D40-8C48-B6A906B1953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8171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A298F-950F-46F7-BA4E-EA02C41FAF6C}" type="datetimeFigureOut">
              <a:rPr lang="en-US" smtClean="0"/>
              <a:pPr/>
              <a:t>9/24/2021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6D124-3B25-488D-8E76-122FD6B9E1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A298F-950F-46F7-BA4E-EA02C41FAF6C}" type="datetimeFigureOut">
              <a:rPr lang="en-US" smtClean="0"/>
              <a:pPr/>
              <a:t>9/24/2021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6D124-3B25-488D-8E76-122FD6B9E1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A298F-950F-46F7-BA4E-EA02C41FAF6C}" type="datetimeFigureOut">
              <a:rPr lang="en-US" smtClean="0"/>
              <a:pPr/>
              <a:t>9/24/2021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6D124-3B25-488D-8E76-122FD6B9E1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A298F-950F-46F7-BA4E-EA02C41FAF6C}" type="datetimeFigureOut">
              <a:rPr lang="en-US" smtClean="0"/>
              <a:pPr/>
              <a:t>9/24/2021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6D124-3B25-488D-8E76-122FD6B9E1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A298F-950F-46F7-BA4E-EA02C41FAF6C}" type="datetimeFigureOut">
              <a:rPr lang="en-US" smtClean="0"/>
              <a:pPr/>
              <a:t>9/24/2021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6D124-3B25-488D-8E76-122FD6B9E1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A298F-950F-46F7-BA4E-EA02C41FAF6C}" type="datetimeFigureOut">
              <a:rPr lang="en-US" smtClean="0"/>
              <a:pPr/>
              <a:t>9/24/2021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6D124-3B25-488D-8E76-122FD6B9E1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A298F-950F-46F7-BA4E-EA02C41FAF6C}" type="datetimeFigureOut">
              <a:rPr lang="en-US" smtClean="0"/>
              <a:pPr/>
              <a:t>9/24/2021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6D124-3B25-488D-8E76-122FD6B9E1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A298F-950F-46F7-BA4E-EA02C41FAF6C}" type="datetimeFigureOut">
              <a:rPr lang="en-US" smtClean="0"/>
              <a:pPr/>
              <a:t>9/24/2021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6D124-3B25-488D-8E76-122FD6B9E1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A298F-950F-46F7-BA4E-EA02C41FAF6C}" type="datetimeFigureOut">
              <a:rPr lang="en-US" smtClean="0"/>
              <a:pPr/>
              <a:t>9/24/2021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6D124-3B25-488D-8E76-122FD6B9E1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A298F-950F-46F7-BA4E-EA02C41FAF6C}" type="datetimeFigureOut">
              <a:rPr lang="en-US" smtClean="0"/>
              <a:pPr/>
              <a:t>9/24/2021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6D124-3B25-488D-8E76-122FD6B9E1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A298F-950F-46F7-BA4E-EA02C41FAF6C}" type="datetimeFigureOut">
              <a:rPr lang="en-US" smtClean="0"/>
              <a:pPr/>
              <a:t>9/24/2021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6D124-3B25-488D-8E76-122FD6B9E1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8A298F-950F-46F7-BA4E-EA02C41FAF6C}" type="datetimeFigureOut">
              <a:rPr lang="en-US" smtClean="0"/>
              <a:pPr/>
              <a:t>9/24/2021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06D124-3B25-488D-8E76-122FD6B9E10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066800" y="1844675"/>
            <a:ext cx="3287713" cy="90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</a:endParaRPr>
          </a:p>
        </p:txBody>
      </p:sp>
      <p:pic>
        <p:nvPicPr>
          <p:cNvPr id="6" name="Picture 4" descr="3d butterfly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650" y="836613"/>
            <a:ext cx="946150" cy="56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 descr="3d butterfly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21248">
            <a:off x="8197850" y="3213100"/>
            <a:ext cx="946150" cy="56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 descr="3d butterfly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701955">
            <a:off x="184944" y="3134519"/>
            <a:ext cx="973138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7" descr="3d butterfly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854065">
            <a:off x="5083175" y="5799138"/>
            <a:ext cx="97155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" name="Group 8"/>
          <p:cNvGrpSpPr>
            <a:grpSpLocks/>
          </p:cNvGrpSpPr>
          <p:nvPr/>
        </p:nvGrpSpPr>
        <p:grpSpPr bwMode="auto">
          <a:xfrm>
            <a:off x="3124200" y="5029200"/>
            <a:ext cx="1752600" cy="1295400"/>
            <a:chOff x="1968" y="1152"/>
            <a:chExt cx="1829" cy="2688"/>
          </a:xfrm>
        </p:grpSpPr>
        <p:pic>
          <p:nvPicPr>
            <p:cNvPr id="11" name="Picture 9" descr="hoahong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12" y="1152"/>
              <a:ext cx="1301" cy="2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2" name="Group 10"/>
            <p:cNvGrpSpPr>
              <a:grpSpLocks/>
            </p:cNvGrpSpPr>
            <p:nvPr/>
          </p:nvGrpSpPr>
          <p:grpSpPr bwMode="auto">
            <a:xfrm>
              <a:off x="1968" y="1296"/>
              <a:ext cx="1829" cy="2256"/>
              <a:chOff x="1968" y="1296"/>
              <a:chExt cx="1829" cy="2256"/>
            </a:xfrm>
          </p:grpSpPr>
          <p:pic>
            <p:nvPicPr>
              <p:cNvPr id="13" name="Picture 11" descr="hoahong"/>
              <p:cNvPicPr>
                <a:picLocks noChangeAspect="1" noChangeArrowheads="1" noCrop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1466575">
                <a:off x="2112" y="1776"/>
                <a:ext cx="800" cy="11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" name="Picture 12" descr="hoahong"/>
              <p:cNvPicPr>
                <a:picLocks noChangeAspect="1" noChangeArrowheads="1" noCrop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724743">
                <a:off x="2304" y="1296"/>
                <a:ext cx="1301" cy="18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" name="Picture 13" descr="hoahong"/>
              <p:cNvPicPr>
                <a:picLocks noChangeAspect="1" noChangeArrowheads="1" noCrop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1466575">
                <a:off x="1968" y="2304"/>
                <a:ext cx="800" cy="11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6" name="Picture 14" descr="hoahong"/>
              <p:cNvPicPr>
                <a:picLocks noChangeAspect="1" noChangeArrowheads="1" noCrop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78134">
                <a:off x="2496" y="1680"/>
                <a:ext cx="1301" cy="18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17" name="Group 15"/>
          <p:cNvGrpSpPr>
            <a:grpSpLocks/>
          </p:cNvGrpSpPr>
          <p:nvPr/>
        </p:nvGrpSpPr>
        <p:grpSpPr bwMode="auto">
          <a:xfrm>
            <a:off x="4495800" y="5410200"/>
            <a:ext cx="1752600" cy="1295400"/>
            <a:chOff x="1968" y="1152"/>
            <a:chExt cx="1829" cy="2688"/>
          </a:xfrm>
        </p:grpSpPr>
        <p:pic>
          <p:nvPicPr>
            <p:cNvPr id="18" name="Picture 16" descr="hoahong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12" y="1152"/>
              <a:ext cx="1301" cy="2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9" name="Group 17"/>
            <p:cNvGrpSpPr>
              <a:grpSpLocks/>
            </p:cNvGrpSpPr>
            <p:nvPr/>
          </p:nvGrpSpPr>
          <p:grpSpPr bwMode="auto">
            <a:xfrm>
              <a:off x="1968" y="1296"/>
              <a:ext cx="1829" cy="2256"/>
              <a:chOff x="1968" y="1296"/>
              <a:chExt cx="1829" cy="2256"/>
            </a:xfrm>
          </p:grpSpPr>
          <p:pic>
            <p:nvPicPr>
              <p:cNvPr id="20" name="Picture 18" descr="hoahong"/>
              <p:cNvPicPr>
                <a:picLocks noChangeAspect="1" noChangeArrowheads="1" noCrop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1466575">
                <a:off x="2112" y="1776"/>
                <a:ext cx="800" cy="11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1" name="Picture 19" descr="hoahong"/>
              <p:cNvPicPr>
                <a:picLocks noChangeAspect="1" noChangeArrowheads="1" noCrop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724743">
                <a:off x="2304" y="1296"/>
                <a:ext cx="1301" cy="18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2" name="Picture 20" descr="hoahong"/>
              <p:cNvPicPr>
                <a:picLocks noChangeAspect="1" noChangeArrowheads="1" noCrop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1466575">
                <a:off x="1968" y="2304"/>
                <a:ext cx="800" cy="11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3" name="Picture 21" descr="hoahong"/>
              <p:cNvPicPr>
                <a:picLocks noChangeAspect="1" noChangeArrowheads="1" noCrop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78134">
                <a:off x="2496" y="1680"/>
                <a:ext cx="1301" cy="18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24" name="Group 22"/>
          <p:cNvGrpSpPr>
            <a:grpSpLocks/>
          </p:cNvGrpSpPr>
          <p:nvPr/>
        </p:nvGrpSpPr>
        <p:grpSpPr bwMode="auto">
          <a:xfrm>
            <a:off x="3657600" y="5562600"/>
            <a:ext cx="1752600" cy="1295400"/>
            <a:chOff x="1968" y="1152"/>
            <a:chExt cx="1829" cy="2688"/>
          </a:xfrm>
        </p:grpSpPr>
        <p:pic>
          <p:nvPicPr>
            <p:cNvPr id="25" name="Picture 23" descr="hoahong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12" y="1152"/>
              <a:ext cx="1301" cy="2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6" name="Group 24"/>
            <p:cNvGrpSpPr>
              <a:grpSpLocks/>
            </p:cNvGrpSpPr>
            <p:nvPr/>
          </p:nvGrpSpPr>
          <p:grpSpPr bwMode="auto">
            <a:xfrm>
              <a:off x="1968" y="1296"/>
              <a:ext cx="1829" cy="2256"/>
              <a:chOff x="1968" y="1296"/>
              <a:chExt cx="1829" cy="2256"/>
            </a:xfrm>
          </p:grpSpPr>
          <p:pic>
            <p:nvPicPr>
              <p:cNvPr id="27" name="Picture 25" descr="hoahong"/>
              <p:cNvPicPr>
                <a:picLocks noChangeAspect="1" noChangeArrowheads="1" noCrop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1466575">
                <a:off x="2112" y="1776"/>
                <a:ext cx="800" cy="11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8" name="Picture 26" descr="hoahong"/>
              <p:cNvPicPr>
                <a:picLocks noChangeAspect="1" noChangeArrowheads="1" noCrop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724743">
                <a:off x="2304" y="1296"/>
                <a:ext cx="1301" cy="18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9" name="Picture 27" descr="hoahong"/>
              <p:cNvPicPr>
                <a:picLocks noChangeAspect="1" noChangeArrowheads="1" noCrop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1466575">
                <a:off x="1968" y="2304"/>
                <a:ext cx="800" cy="11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0" name="Picture 28" descr="hoahong"/>
              <p:cNvPicPr>
                <a:picLocks noChangeAspect="1" noChangeArrowheads="1" noCrop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78134">
                <a:off x="2496" y="1680"/>
                <a:ext cx="1301" cy="18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31" name="Group 29"/>
          <p:cNvGrpSpPr>
            <a:grpSpLocks/>
          </p:cNvGrpSpPr>
          <p:nvPr/>
        </p:nvGrpSpPr>
        <p:grpSpPr bwMode="auto">
          <a:xfrm>
            <a:off x="1139949" y="288959"/>
            <a:ext cx="6171484" cy="1555616"/>
            <a:chOff x="1216" y="563"/>
            <a:chExt cx="2125" cy="613"/>
          </a:xfrm>
          <a:solidFill>
            <a:srgbClr val="FFFF00"/>
          </a:solidFill>
        </p:grpSpPr>
        <p:sp>
          <p:nvSpPr>
            <p:cNvPr id="32" name="Oval 30"/>
            <p:cNvSpPr>
              <a:spLocks noChangeArrowheads="1"/>
            </p:cNvSpPr>
            <p:nvPr/>
          </p:nvSpPr>
          <p:spPr bwMode="auto">
            <a:xfrm>
              <a:off x="1370" y="563"/>
              <a:ext cx="1971" cy="577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3" name="Rectangle 31"/>
            <p:cNvSpPr>
              <a:spLocks noChangeArrowheads="1"/>
            </p:cNvSpPr>
            <p:nvPr/>
          </p:nvSpPr>
          <p:spPr bwMode="auto">
            <a:xfrm>
              <a:off x="1216" y="667"/>
              <a:ext cx="2125" cy="5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4800" b="1" i="1" dirty="0">
                  <a:solidFill>
                    <a:srgbClr val="CC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vi-VN" sz="4800" b="1" i="1" dirty="0">
                  <a:solidFill>
                    <a:srgbClr val="CC0000"/>
                  </a:solidFill>
                  <a:latin typeface="Times New Roman" pitchFamily="18" charset="0"/>
                  <a:cs typeface="Times New Roman" pitchFamily="18" charset="0"/>
                </a:rPr>
                <a:t>Chào các em</a:t>
              </a:r>
              <a:r>
                <a:rPr lang="en-US" sz="4800" b="1" i="1" dirty="0">
                  <a:solidFill>
                    <a:srgbClr val="CC0000"/>
                  </a:solidFill>
                  <a:latin typeface="Times New Roman" pitchFamily="18" charset="0"/>
                  <a:cs typeface="Times New Roman" pitchFamily="18" charset="0"/>
                </a:rPr>
                <a:t>!</a:t>
              </a:r>
            </a:p>
          </p:txBody>
        </p:sp>
      </p:grpSp>
      <p:grpSp>
        <p:nvGrpSpPr>
          <p:cNvPr id="34" name="Group 33"/>
          <p:cNvGrpSpPr>
            <a:grpSpLocks/>
          </p:cNvGrpSpPr>
          <p:nvPr/>
        </p:nvGrpSpPr>
        <p:grpSpPr bwMode="auto">
          <a:xfrm>
            <a:off x="1905000" y="5257800"/>
            <a:ext cx="1752600" cy="1295400"/>
            <a:chOff x="1968" y="1152"/>
            <a:chExt cx="1829" cy="2688"/>
          </a:xfrm>
        </p:grpSpPr>
        <p:pic>
          <p:nvPicPr>
            <p:cNvPr id="35" name="Picture 34" descr="hoahong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12" y="1152"/>
              <a:ext cx="1301" cy="2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36" name="Group 35"/>
            <p:cNvGrpSpPr>
              <a:grpSpLocks/>
            </p:cNvGrpSpPr>
            <p:nvPr/>
          </p:nvGrpSpPr>
          <p:grpSpPr bwMode="auto">
            <a:xfrm>
              <a:off x="1968" y="1296"/>
              <a:ext cx="1829" cy="2256"/>
              <a:chOff x="1968" y="1296"/>
              <a:chExt cx="1829" cy="2256"/>
            </a:xfrm>
          </p:grpSpPr>
          <p:pic>
            <p:nvPicPr>
              <p:cNvPr id="37" name="Picture 36" descr="hoahong"/>
              <p:cNvPicPr>
                <a:picLocks noChangeAspect="1" noChangeArrowheads="1" noCrop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1466575">
                <a:off x="2112" y="1776"/>
                <a:ext cx="800" cy="11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8" name="Picture 37" descr="hoahong"/>
              <p:cNvPicPr>
                <a:picLocks noChangeAspect="1" noChangeArrowheads="1" noCrop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724743">
                <a:off x="2304" y="1296"/>
                <a:ext cx="1301" cy="18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9" name="Picture 38" descr="hoahong"/>
              <p:cNvPicPr>
                <a:picLocks noChangeAspect="1" noChangeArrowheads="1" noCrop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1466575">
                <a:off x="1968" y="2304"/>
                <a:ext cx="800" cy="11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0" name="Picture 39" descr="hoahong"/>
              <p:cNvPicPr>
                <a:picLocks noChangeAspect="1" noChangeArrowheads="1" noCrop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78134">
                <a:off x="2496" y="1680"/>
                <a:ext cx="1301" cy="18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41" name="Group 40"/>
          <p:cNvGrpSpPr>
            <a:grpSpLocks/>
          </p:cNvGrpSpPr>
          <p:nvPr/>
        </p:nvGrpSpPr>
        <p:grpSpPr bwMode="auto">
          <a:xfrm>
            <a:off x="5334000" y="5410200"/>
            <a:ext cx="1752600" cy="1295400"/>
            <a:chOff x="1968" y="1152"/>
            <a:chExt cx="1829" cy="2688"/>
          </a:xfrm>
        </p:grpSpPr>
        <p:pic>
          <p:nvPicPr>
            <p:cNvPr id="42" name="Picture 41" descr="hoahong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12" y="1152"/>
              <a:ext cx="1301" cy="2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43" name="Group 42"/>
            <p:cNvGrpSpPr>
              <a:grpSpLocks/>
            </p:cNvGrpSpPr>
            <p:nvPr/>
          </p:nvGrpSpPr>
          <p:grpSpPr bwMode="auto">
            <a:xfrm>
              <a:off x="1968" y="1296"/>
              <a:ext cx="1829" cy="2256"/>
              <a:chOff x="1968" y="1296"/>
              <a:chExt cx="1829" cy="2256"/>
            </a:xfrm>
          </p:grpSpPr>
          <p:pic>
            <p:nvPicPr>
              <p:cNvPr id="44" name="Picture 43" descr="hoahong"/>
              <p:cNvPicPr>
                <a:picLocks noChangeAspect="1" noChangeArrowheads="1" noCrop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1466575">
                <a:off x="2112" y="1776"/>
                <a:ext cx="800" cy="11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5" name="Picture 44" descr="hoahong"/>
              <p:cNvPicPr>
                <a:picLocks noChangeAspect="1" noChangeArrowheads="1" noCrop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724743">
                <a:off x="2304" y="1296"/>
                <a:ext cx="1301" cy="18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6" name="Picture 45" descr="hoahong"/>
              <p:cNvPicPr>
                <a:picLocks noChangeAspect="1" noChangeArrowheads="1" noCrop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1466575">
                <a:off x="1968" y="2304"/>
                <a:ext cx="800" cy="11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7" name="Picture 46" descr="hoahong"/>
              <p:cNvPicPr>
                <a:picLocks noChangeAspect="1" noChangeArrowheads="1" noCrop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78134">
                <a:off x="2496" y="1680"/>
                <a:ext cx="1301" cy="18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48" name="Group 47"/>
          <p:cNvGrpSpPr>
            <a:grpSpLocks/>
          </p:cNvGrpSpPr>
          <p:nvPr/>
        </p:nvGrpSpPr>
        <p:grpSpPr bwMode="auto">
          <a:xfrm>
            <a:off x="6172200" y="5562600"/>
            <a:ext cx="1752600" cy="1295400"/>
            <a:chOff x="1968" y="1152"/>
            <a:chExt cx="1829" cy="2688"/>
          </a:xfrm>
        </p:grpSpPr>
        <p:pic>
          <p:nvPicPr>
            <p:cNvPr id="49" name="Picture 48" descr="hoahong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12" y="1152"/>
              <a:ext cx="1301" cy="2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50" name="Group 49"/>
            <p:cNvGrpSpPr>
              <a:grpSpLocks/>
            </p:cNvGrpSpPr>
            <p:nvPr/>
          </p:nvGrpSpPr>
          <p:grpSpPr bwMode="auto">
            <a:xfrm>
              <a:off x="1968" y="1296"/>
              <a:ext cx="1829" cy="2256"/>
              <a:chOff x="1968" y="1296"/>
              <a:chExt cx="1829" cy="2256"/>
            </a:xfrm>
          </p:grpSpPr>
          <p:pic>
            <p:nvPicPr>
              <p:cNvPr id="51" name="Picture 50" descr="hoahong"/>
              <p:cNvPicPr>
                <a:picLocks noChangeAspect="1" noChangeArrowheads="1" noCrop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1466575">
                <a:off x="2112" y="1776"/>
                <a:ext cx="800" cy="11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2" name="Picture 51" descr="hoahong"/>
              <p:cNvPicPr>
                <a:picLocks noChangeAspect="1" noChangeArrowheads="1" noCrop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724743">
                <a:off x="2304" y="1296"/>
                <a:ext cx="1301" cy="18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3" name="Picture 52" descr="hoahong"/>
              <p:cNvPicPr>
                <a:picLocks noChangeAspect="1" noChangeArrowheads="1" noCrop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1466575">
                <a:off x="1968" y="2304"/>
                <a:ext cx="800" cy="11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4" name="Picture 53" descr="hoahong"/>
              <p:cNvPicPr>
                <a:picLocks noChangeAspect="1" noChangeArrowheads="1" noCrop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78134">
                <a:off x="2496" y="1680"/>
                <a:ext cx="1301" cy="18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55" name="Group 54"/>
          <p:cNvGrpSpPr>
            <a:grpSpLocks/>
          </p:cNvGrpSpPr>
          <p:nvPr/>
        </p:nvGrpSpPr>
        <p:grpSpPr bwMode="auto">
          <a:xfrm>
            <a:off x="1066800" y="5562600"/>
            <a:ext cx="1752600" cy="1295400"/>
            <a:chOff x="1968" y="1152"/>
            <a:chExt cx="1829" cy="2688"/>
          </a:xfrm>
        </p:grpSpPr>
        <p:pic>
          <p:nvPicPr>
            <p:cNvPr id="56" name="Picture 55" descr="hoahong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12" y="1152"/>
              <a:ext cx="1301" cy="2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57" name="Group 56"/>
            <p:cNvGrpSpPr>
              <a:grpSpLocks/>
            </p:cNvGrpSpPr>
            <p:nvPr/>
          </p:nvGrpSpPr>
          <p:grpSpPr bwMode="auto">
            <a:xfrm>
              <a:off x="1968" y="1296"/>
              <a:ext cx="1829" cy="2256"/>
              <a:chOff x="1968" y="1296"/>
              <a:chExt cx="1829" cy="2256"/>
            </a:xfrm>
          </p:grpSpPr>
          <p:pic>
            <p:nvPicPr>
              <p:cNvPr id="58" name="Picture 57" descr="hoahong"/>
              <p:cNvPicPr>
                <a:picLocks noChangeAspect="1" noChangeArrowheads="1" noCrop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1466575">
                <a:off x="2112" y="1776"/>
                <a:ext cx="800" cy="11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9" name="Picture 58" descr="hoahong"/>
              <p:cNvPicPr>
                <a:picLocks noChangeAspect="1" noChangeArrowheads="1" noCrop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724743">
                <a:off x="2304" y="1296"/>
                <a:ext cx="1301" cy="18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0" name="Picture 59" descr="hoahong"/>
              <p:cNvPicPr>
                <a:picLocks noChangeAspect="1" noChangeArrowheads="1" noCrop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1466575">
                <a:off x="1968" y="2304"/>
                <a:ext cx="800" cy="11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1" name="Picture 60" descr="hoahong"/>
              <p:cNvPicPr>
                <a:picLocks noChangeAspect="1" noChangeArrowheads="1" noCrop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78134">
                <a:off x="2496" y="1680"/>
                <a:ext cx="1301" cy="18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62" name="Group 61"/>
          <p:cNvGrpSpPr>
            <a:grpSpLocks/>
          </p:cNvGrpSpPr>
          <p:nvPr/>
        </p:nvGrpSpPr>
        <p:grpSpPr bwMode="auto">
          <a:xfrm>
            <a:off x="7391400" y="5562600"/>
            <a:ext cx="1752600" cy="1295400"/>
            <a:chOff x="1968" y="1152"/>
            <a:chExt cx="1829" cy="2688"/>
          </a:xfrm>
        </p:grpSpPr>
        <p:pic>
          <p:nvPicPr>
            <p:cNvPr id="63" name="Picture 62" descr="hoahong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12" y="1152"/>
              <a:ext cx="1301" cy="2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64" name="Group 63"/>
            <p:cNvGrpSpPr>
              <a:grpSpLocks/>
            </p:cNvGrpSpPr>
            <p:nvPr/>
          </p:nvGrpSpPr>
          <p:grpSpPr bwMode="auto">
            <a:xfrm>
              <a:off x="1968" y="1296"/>
              <a:ext cx="1829" cy="2256"/>
              <a:chOff x="1968" y="1296"/>
              <a:chExt cx="1829" cy="2256"/>
            </a:xfrm>
          </p:grpSpPr>
          <p:pic>
            <p:nvPicPr>
              <p:cNvPr id="65" name="Picture 64" descr="hoahong"/>
              <p:cNvPicPr>
                <a:picLocks noChangeAspect="1" noChangeArrowheads="1" noCrop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1466575">
                <a:off x="2112" y="1776"/>
                <a:ext cx="800" cy="11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6" name="Picture 65" descr="hoahong"/>
              <p:cNvPicPr>
                <a:picLocks noChangeAspect="1" noChangeArrowheads="1" noCrop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724743">
                <a:off x="2304" y="1296"/>
                <a:ext cx="1301" cy="18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7" name="Picture 66" descr="hoahong"/>
              <p:cNvPicPr>
                <a:picLocks noChangeAspect="1" noChangeArrowheads="1" noCrop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1466575">
                <a:off x="1968" y="2304"/>
                <a:ext cx="800" cy="11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8" name="Picture 67" descr="hoahong"/>
              <p:cNvPicPr>
                <a:picLocks noChangeAspect="1" noChangeArrowheads="1" noCrop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78134">
                <a:off x="2496" y="1680"/>
                <a:ext cx="1301" cy="18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69" name="Group 68"/>
          <p:cNvGrpSpPr>
            <a:grpSpLocks/>
          </p:cNvGrpSpPr>
          <p:nvPr/>
        </p:nvGrpSpPr>
        <p:grpSpPr bwMode="auto">
          <a:xfrm>
            <a:off x="-228600" y="5715000"/>
            <a:ext cx="1752600" cy="1295400"/>
            <a:chOff x="1968" y="1152"/>
            <a:chExt cx="1829" cy="2688"/>
          </a:xfrm>
        </p:grpSpPr>
        <p:pic>
          <p:nvPicPr>
            <p:cNvPr id="70" name="Picture 69" descr="hoahong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12" y="1152"/>
              <a:ext cx="1301" cy="2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71" name="Group 70"/>
            <p:cNvGrpSpPr>
              <a:grpSpLocks/>
            </p:cNvGrpSpPr>
            <p:nvPr/>
          </p:nvGrpSpPr>
          <p:grpSpPr bwMode="auto">
            <a:xfrm>
              <a:off x="1968" y="1296"/>
              <a:ext cx="1829" cy="2256"/>
              <a:chOff x="1968" y="1296"/>
              <a:chExt cx="1829" cy="2256"/>
            </a:xfrm>
          </p:grpSpPr>
          <p:pic>
            <p:nvPicPr>
              <p:cNvPr id="72" name="Picture 71" descr="hoahong"/>
              <p:cNvPicPr>
                <a:picLocks noChangeAspect="1" noChangeArrowheads="1" noCrop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1466575">
                <a:off x="2112" y="1776"/>
                <a:ext cx="800" cy="11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3" name="Picture 72" descr="hoahong"/>
              <p:cNvPicPr>
                <a:picLocks noChangeAspect="1" noChangeArrowheads="1" noCrop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724743">
                <a:off x="2304" y="1296"/>
                <a:ext cx="1301" cy="18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4" name="Picture 73" descr="hoahong"/>
              <p:cNvPicPr>
                <a:picLocks noChangeAspect="1" noChangeArrowheads="1" noCrop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1466575">
                <a:off x="1968" y="2304"/>
                <a:ext cx="800" cy="11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5" name="Picture 74" descr="hoahong"/>
              <p:cNvPicPr>
                <a:picLocks noChangeAspect="1" noChangeArrowheads="1" noCrop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78134">
                <a:off x="2496" y="1680"/>
                <a:ext cx="1301" cy="18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pic>
        <p:nvPicPr>
          <p:cNvPr id="76" name="Picture 73" descr="butterfly20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52700" y="4381500"/>
            <a:ext cx="685800" cy="217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7" name="Picture 73" descr="butterfly20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38900" y="4621213"/>
            <a:ext cx="685800" cy="217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8" name="Picture 73" descr="butterfly20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24000" y="4914900"/>
            <a:ext cx="685800" cy="217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9" name="Picture 73" descr="butterfly20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62400" y="4076700"/>
            <a:ext cx="685800" cy="217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0" name="Picture 73" descr="butterfly20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34000" y="4381500"/>
            <a:ext cx="685800" cy="217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42967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191 0.00231 C 0.05399 0.00092 0.05607 -0.00093 0.05833 -0.00208 C 0.06041 -0.00301 0.06267 -0.00301 0.06458 -0.00416 C 0.06875 -0.00694 0.07257 -0.01665 0.07569 -0.02104 C 0.07778 -0.03145 0.07934 -0.03977 0.08055 -0.05064 C 0.07969 -0.05966 0.07743 -0.09942 0.071 -0.10983 C 0.06996 -0.11145 0.06788 -0.11122 0.06632 -0.11191 C 0.05781 -0.12278 0.04149 -0.13249 0.02969 -0.13526 C 0.02135 -0.14636 0.02916 -0.13827 0.01701 -0.14359 C 0.01094 -0.14636 0.00538 -0.1526 -0.00035 -0.1563 C -0.00139 -0.15838 -0.00226 -0.1607 -0.00365 -0.16255 C -0.00504 -0.1644 -0.00764 -0.16463 -0.00834 -0.16694 C -0.0099 -0.17226 -0.00903 -0.17827 -0.0099 -0.18382 C -0.01059 -0.18821 -0.01216 -0.19237 -0.0132 -0.19653 C -0.01476 -0.23307 -0.01545 -0.26705 -0.00677 -0.3022 C -0.00486 -0.30983 0.00173 -0.31353 0.0059 -0.31908 C 0.02066 -0.33873 0.04791 -0.357 0.06788 -0.36555 C 0.07604 -0.37411 0.08767 -0.37966 0.09791 -0.38243 C 0.10955 -0.39029 0.12066 -0.3926 0.13298 -0.39723 C 0.15764 -0.40671 0.18194 -0.41642 0.20746 -0.42058 C 0.21979 -0.4259 0.22916 -0.42729 0.24236 -0.4289 C 0.25521 -0.43353 0.26875 -0.43399 0.28212 -0.43538 C 0.34357 -0.43399 0.4033 -0.43122 0.46458 -0.4333 C 0.49236 -0.43723 0.51944 -0.44509 0.54722 -0.45018 C 0.62448 -0.44902 0.67916 -0.44763 0.74878 -0.44162 C 0.76076 -0.43769 0.77291 -0.43677 0.78524 -0.43538 C 0.79496 -0.43214 0.80399 -0.4289 0.81389 -0.42682 C 0.81545 -0.42613 0.81701 -0.42567 0.81857 -0.42474 C 0.82031 -0.42359 0.8217 -0.42151 0.82344 -0.42058 C 0.82691 -0.4185 0.8309 -0.41804 0.83455 -0.41642 C 0.83993 -0.41087 0.84392 -0.40648 0.85034 -0.4037 C 0.85642 -0.39515 0.86493 -0.39468 0.86944 -0.38243 C 0.87378 -0.37087 0.88073 -0.35885 0.88368 -0.34659 C 0.88594 -0.33757 0.88611 -0.3281 0.88854 -0.31908 C 0.89323 -0.27445 0.88923 -0.22289 0.86458 -0.19006 C 0.8625 -0.18151 0.85989 -0.17804 0.85347 -0.17526 C 0.85034 -0.16255 0.83125 -0.15769 0.82187 -0.15214 C 0.8085 -0.14405 0.79496 -0.14289 0.78055 -0.13942 C 0.76302 -0.13526 0.74757 -0.12694 0.72969 -0.12463 C 0.71493 -0.11677 0.71302 -0.11815 0.69323 -0.11607 C 0.68107 -0.11492 0.65677 -0.11191 0.65677 -0.11191 C 0.59791 -0.11307 0.54062 -0.11515 0.48212 -0.11815 C 0.45104 -0.1237 0.41979 -0.12324 0.38854 -0.12671 C 0.37083 -0.13341 0.35295 -0.13549 0.33455 -0.13734 C 0.32118 -0.14312 0.30694 -0.14428 0.29323 -0.14775 C 0.27916 -0.15122 0.26562 -0.15584 0.25173 -0.15838 C 0.23784 -0.16763 0.2184 -0.16902 0.20278 -0.17318 C 0.19323 -0.17573 0.18541 -0.18174 0.17569 -0.18382 C 0.16423 -0.1889 0.16944 -0.18705 0.15989 -0.19006 C 0.14479 -0.20047 0.1283 -0.20694 0.11389 -0.21966 C 0.11284 -0.22243 0.11215 -0.22567 0.11076 -0.22821 C 0.10989 -0.22983 0.10816 -0.23052 0.10746 -0.23237 C 0.10538 -0.23769 0.10486 -0.24393 0.10278 -0.24925 C 0.10121 -0.25757 0.10087 -0.26243 0.09635 -0.26844 C 0.09687 -0.277 0.09583 -0.29249 0.09965 -0.3022 C 0.10399 -0.31376 0.11649 -0.3274 0.12656 -0.32763 C 0.16996 -0.32902 0.21337 -0.32902 0.25659 -0.32971 C 0.31562 -0.33665 0.37378 -0.3459 0.43298 -0.34867 C 0.46458 -0.35376 0.48246 -0.35191 0.52014 -0.35075 C 0.5335 -0.34497 0.51875 -0.35075 0.54878 -0.34659 C 0.56267 -0.34474 0.57604 -0.33966 0.5901 -0.33804 C 0.60295 -0.33388 0.61493 -0.33156 0.62812 -0.32971 C 0.62969 -0.32902 0.63142 -0.32879 0.63298 -0.32763 C 0.6342 -0.32648 0.63472 -0.32393 0.63611 -0.32324 C 0.63958 -0.32162 0.64357 -0.32185 0.64722 -0.32116 C 0.65347 -0.317 0.65989 -0.31399 0.66632 -0.31052 C 0.66944 -0.3089 0.67569 -0.30636 0.67569 -0.30636 C 0.67812 -0.29757 0.68333 -0.29318 0.6868 -0.28532 C 0.6901 -0.27792 0.69201 -0.26983 0.69479 -0.26197 C 0.69583 -0.2333 0.70208 -0.18659 0.69323 -0.15838 C 0.68368 -0.1281 0.66736 -0.10451 0.64722 -0.08648 C 0.64271 -0.08255 0.63732 -0.08047 0.63298 -0.07607 C 0.62118 -0.06428 0.63212 -0.06937 0.62014 -0.06544 C 0.60798 -0.05526 0.59323 -0.0511 0.57899 -0.04856 C 0.56111 -0.03815 0.57187 -0.04278 0.54566 -0.03792 C 0.54184 -0.03723 0.53455 -0.03584 0.53455 -0.03584 C 0.51597 -0.02636 0.49705 -0.02752 0.47743 -0.0252 C 0.46632 -0.02174 0.45503 -0.02266 0.44409 -0.01896 C 0.43715 -0.01272 0.4283 -0.01087 0.42014 -0.00833 C 0.4085 0.0074 0.4151 0.00347 0.40121 0.00647 C 0.39965 0.00855 0.39826 0.0111 0.39635 0.01271 C 0.39357 0.01526 0.38923 0.01387 0.3868 0.01711 C 0.38611 0.01803 0.38906 0.01711 0.3901 0.01711 " pathEditMode="relative" ptsTypes="ffffffffffffffffffffffffffffffffffffffffffffffffffffffffffffffffffffffffffffffffffA">
                                      <p:cBhvr>
                                        <p:cTn id="6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201 0.00948 C -0.09913 -0.00509 -0.09461 -0.00162 -0.10312 -0.00532 C -0.11493 -0.02104 -0.11666 -0.02058 -0.13003 -0.03052 C -0.13784 -0.0363 -0.14548 -0.04601 -0.15382 -0.04971 C -0.16041 -0.05827 -0.16371 -0.0585 -0.17135 -0.06451 C -0.17691 -0.0689 -0.18298 -0.07584 -0.18888 -0.07931 C -0.19218 -0.08139 -0.19635 -0.08162 -0.19982 -0.08347 C -0.20416 -0.08578 -0.20833 -0.08925 -0.2125 -0.09203 C -0.21736 -0.09526 -0.22343 -0.09619 -0.22847 -0.09827 C -0.23593 -0.10497 -0.2434 -0.10451 -0.25225 -0.10682 C -0.2592 -0.10867 -0.26614 -0.11052 -0.27291 -0.11307 C -0.27725 -0.11469 -0.28107 -0.11838 -0.28559 -0.11931 C -0.29184 -0.12047 -0.29826 -0.12093 -0.30468 -0.12162 C -0.32152 -0.12902 -0.33923 -0.12856 -0.35694 -0.12995 C -0.42673 -0.12856 -0.4967 -0.12833 -0.56649 -0.12578 C -0.57395 -0.12555 -0.58125 -0.12301 -0.58871 -0.12162 C -0.59618 -0.12023 -0.61093 -0.11723 -0.61093 -0.117 C -0.62569 -0.1089 -0.64149 -0.10428 -0.65694 -0.09827 C -0.67013 -0.09318 -0.68194 -0.08416 -0.69513 -0.07931 C -0.70659 -0.06752 -0.696 -0.07653 -0.71423 -0.06867 C -0.73941 -0.05781 -0.70225 -0.07052 -0.72691 -0.06243 C -0.73055 -0.05989 -0.73454 -0.0585 -0.73802 -0.05596 C -0.75156 -0.04578 -0.73784 -0.05249 -0.74913 -0.04763 C -0.76198 -0.03538 -0.7559 -0.03838 -0.76649 -0.03492 C -0.77708 -0.02081 -0.75885 -0.04393 -0.7776 -0.02636 C -0.7901 -0.01457 -0.77204 -0.02405 -0.78559 -0.01804 C -0.78819 -0.01457 -0.79097 -0.01087 -0.79357 -0.0074 C -0.80156 0.00323 -0.79965 -0.00532 -0.80468 0.00323 C -0.81857 0.02705 -0.80642 0.01017 -0.81892 0.02636 C -0.82343 0.03838 -0.82743 0.05017 -0.83159 0.06242 C -0.8335 0.06821 -0.83802 0.0793 -0.83802 0.07953 C -0.84375 0.11052 -0.84826 0.15399 -0.83472 0.18081 C -0.83211 0.19838 -0.82326 0.22335 -0.80937 0.22936 C -0.80382 0.24092 -0.79548 0.24601 -0.78715 0.25225 C -0.78385 0.25526 -0.78125 0.26011 -0.7776 0.26104 C -0.77465 0.26173 -0.76649 0.26381 -0.76336 0.2652 C -0.75 0.27214 -0.73802 0.27907 -0.72361 0.28208 C -0.71319 0.28786 -0.7085 0.28878 -0.6967 0.29063 C -0.67777 0.29942 -0.65607 0.30497 -0.63645 0.30982 C -0.61562 0.32069 -0.58732 0.32092 -0.56493 0.32462 C -0.55277 0.32647 -0.52847 0.32878 -0.52847 0.32901 C -0.51007 0.33664 -0.50034 0.33387 -0.47604 0.33503 C -0.45816 0.33688 -0.44132 0.34104 -0.42361 0.34566 C -0.41545 0.35098 -0.40902 0.35237 -0.39982 0.35422 C -0.38906 0.35884 -0.37795 0.36578 -0.36805 0.37318 C -0.36076 0.37849 -0.35555 0.38659 -0.34757 0.39005 C -0.346 0.39214 -0.34461 0.39445 -0.34288 0.3963 C -0.34079 0.39815 -0.3368 0.39768 -0.33645 0.40069 C -0.33368 0.42266 -0.33906 0.44971 -0.35538 0.4578 C -0.3625 0.48601 -0.38454 0.48971 -0.40312 0.49572 C -0.41007 0.50173 -0.41788 0.50358 -0.42534 0.50844 C -0.42882 0.51306 -0.43368 0.51584 -0.43645 0.52115 C -0.43767 0.52347 -0.43715 0.52693 -0.43802 0.52948 C -0.43906 0.53248 -0.44479 0.54242 -0.44583 0.54427 C -0.44687 0.54844 -0.44809 0.55283 -0.44913 0.55699 C -0.44965 0.55907 -0.45069 0.56323 -0.45069 0.56323 C -0.45121 0.56901 -0.45156 0.57479 -0.45225 0.58034 C -0.4526 0.58242 -0.45382 0.58659 -0.45382 0.58682 " pathEditMode="relative" rAng="0" ptsTypes="fffffffffffffffffffffffffffffffffffffffffffffffffffffffffA">
                                      <p:cBhvr>
                                        <p:cTn id="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813" y="21873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56 0.00069 C -0.00886 0.00393 -0.01615 0.00532 -0.02379 0.00694 C -0.11146 0.04653 -0.33854 0.01968 -0.34271 0.01968 C -0.37118 0.02292 -0.39722 0.01643 -0.42535 0.01343 C -0.43577 0.0088 -0.44618 0.00718 -0.45712 0.00486 C -0.45972 0.0044 -0.46233 0.00347 -0.46493 0.00278 C -0.46927 0.00139 -0.47778 -0.00139 -0.47778 -0.00116 C -0.48177 -0.00417 -0.48646 -0.00486 -0.49045 -0.00787 C -0.50712 -0.02037 -0.48472 -0.00972 -0.5 -0.0162 C -0.50156 -0.01759 -0.50295 -0.01968 -0.50469 -0.0206 C -0.50677 -0.02176 -0.5092 -0.02107 -0.51111 -0.02269 C -0.51354 -0.02477 -0.51528 -0.02824 -0.51736 -0.03102 C -0.51997 -0.04167 -0.52535 -0.05023 -0.52847 -0.06065 C -0.529 -0.06482 -0.529 -0.06921 -0.53004 -0.07338 C -0.53073 -0.07593 -0.53299 -0.07732 -0.53334 -0.07986 C -0.53455 -0.08796 -0.53438 -0.09653 -0.5349 -0.10509 C -0.53386 -0.1206 -0.53351 -0.13634 -0.5316 -0.15162 C -0.53143 -0.1537 -0.52917 -0.15417 -0.52847 -0.15602 C -0.52761 -0.15787 -0.52813 -0.16088 -0.52691 -0.16227 C -0.52396 -0.16528 -0.50695 -0.16991 -0.50469 -0.17083 C -0.47413 -0.16968 -0.44236 -0.17245 -0.41424 -0.15394 C -0.40747 -0.14213 -0.4059 -0.13495 -0.40313 -0.11991 C -0.40452 -0.09213 -0.40261 -0.05185 -0.42222 -0.0331 C -0.42552 -0.02986 -0.42969 -0.02917 -0.43334 -0.02685 C -0.45799 -0.02824 -0.47795 -0.03102 -0.50156 -0.03542 C -0.51181 -0.04097 -0.52275 -0.0463 -0.53334 -0.05023 C -0.54549 -0.05995 -0.5474 -0.06852 -0.5507 -0.08588 C -0.54948 -0.12292 -0.55035 -0.1419 -0.53646 -0.17083 C -0.53368 -0.18565 -0.52222 -0.20417 -0.51268 -0.21296 C -0.50955 -0.22523 -0.51354 -0.21366 -0.50469 -0.22546 C -0.49584 -0.23727 -0.50452 -0.23218 -0.49514 -0.23611 C -0.48594 -0.24444 -0.47847 -0.24329 -0.46667 -0.24468 C -0.44775 -0.25093 -0.43108 -0.24792 -0.41111 -0.24676 C -0.40347 -0.23657 -0.39722 -0.22569 -0.39202 -0.21296 C -0.38195 -0.18843 -0.39618 -0.21528 -0.38403 -0.19375 C -0.38351 -0.19097 -0.38334 -0.18796 -0.38247 -0.18542 C -0.38056 -0.17986 -0.37604 -0.16875 -0.37604 -0.16852 C -0.37431 -0.15532 -0.37292 -0.14329 -0.36979 -0.13056 C -0.37413 -0.10694 -0.3809 -0.11134 -0.3967 -0.10949 C -0.40677 -0.11088 -0.41702 -0.11134 -0.42691 -0.11366 C -0.42882 -0.11412 -0.43143 -0.11528 -0.4316 -0.11782 C -0.43368 -0.15579 -0.43525 -0.1713 -0.41736 -0.19167 C -0.41059 -0.19954 -0.40556 -0.20671 -0.3967 -0.21065 C -0.3908 -0.21875 -0.38854 -0.21759 -0.3809 -0.2213 C -0.36788 -0.22778 -0.38143 -0.22315 -0.36667 -0.23403 C -0.36181 -0.23773 -0.3559 -0.23796 -0.3507 -0.24028 C -0.33837 -0.25185 -0.31389 -0.26019 -0.29827 -0.26366 C -0.28715 -0.26319 -0.25365 -0.26296 -0.23646 -0.25949 C -0.21667 -0.25556 -0.19722 -0.24907 -0.17778 -0.24259 C -0.17031 -0.23264 -0.17969 -0.24352 -0.16823 -0.23611 C -0.16684 -0.23519 -0.16615 -0.2331 -0.16493 -0.23194 C -0.16198 -0.22894 -0.15556 -0.22338 -0.15556 -0.22315 C -0.14827 -0.2088 -0.15278 -0.21227 -0.14445 -0.20857 C -0.13906 -0.20185 -0.13351 -0.19583 -0.12691 -0.19167 C -0.12431 -0.18819 -0.12014 -0.18588 -0.11893 -0.18125 C -0.1184 -0.17917 -0.11858 -0.17662 -0.11736 -0.175 C -0.11615 -0.17338 -0.11424 -0.17361 -0.11268 -0.17292 C -0.10764 -0.16644 -0.10938 -0.16366 -0.10313 -0.1581 C -0.10209 -0.15602 -0.09913 -0.15394 -0.1 -0.15162 C -0.1007 -0.14954 -0.10313 -0.15324 -0.10469 -0.15394 C -0.10781 -0.15532 -0.11111 -0.15671 -0.11424 -0.1581 C -0.11806 -0.16181 -0.12153 -0.16713 -0.12691 -0.16644 C -0.13021 -0.16597 -0.13646 -0.16227 -0.13646 -0.16204 C -0.13802 -0.16088 -0.13941 -0.15903 -0.14115 -0.1581 C -0.14323 -0.15694 -0.14584 -0.15787 -0.14757 -0.15602 C -0.1632 -0.13773 -0.14636 -0.14653 -0.15868 -0.1412 C -0.16042 -0.13125 -0.16025 -0.12778 -0.16667 -0.12199 C -0.17726 -0.10046 -0.18733 -0.09329 -0.20313 -0.07986 C -0.20608 -0.06736 -0.21077 -0.0713 -0.22049 -0.0713 " pathEditMode="relative" rAng="0" ptsTypes="ffffffffffffffffffffffffffffffffffffffffffffffffffffffffffffffffffffA">
                                      <p:cBhvr>
                                        <p:cTn id="10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465" y="-10926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579 0.00856 C -0.06475 0.0333 -0.06579 0.06104 -0.05937 0.08463 C -0.05798 0.08948 -0.05781 0.0948 -0.05625 0.09943 C -0.05434 0.10521 -0.04982 0.1163 -0.04982 0.1163 C -0.04826 0.12463 -0.046 0.13388 -0.04357 0.14174 C -0.04166 0.14752 -0.03715 0.15862 -0.03715 0.15862 C -0.03767 0.17688 -0.03732 0.19538 -0.03871 0.21365 C -0.03923 0.21966 -0.04409 0.22359 -0.0467 0.22844 C -0.05416 0.24232 -0.0651 0.24648 -0.07691 0.25156 C -0.0875 0.25087 -0.09809 0.2518 -0.1085 0.24948 C -0.11996 0.24694 -0.13038 0.23839 -0.14184 0.23677 C -0.1467 0.23607 -0.15138 0.23538 -0.15625 0.23469 C -0.16441 0.2259 -0.17395 0.22058 -0.18159 0.21156 C -0.18489 0.20763 -0.19114 0.19885 -0.19114 0.19885 C -0.19236 0.18544 -0.1967 0.16555 -0.18628 0.15654 C -0.18194 0.15284 -0.17708 0.1496 -0.17204 0.14798 C -0.16111 0.14474 -0.13871 0.14174 -0.13871 0.14174 C -0.12118 0.14243 -0.10382 0.14266 -0.08628 0.14382 C -0.07638 0.14451 -0.06718 0.15654 -0.05781 0.1607 C -0.05243 0.1718 -0.0401 0.17873 -0.03246 0.19029 C -0.02448 0.20255 -0.02204 0.21758 -0.01961 0.23261 C -0.02013 0.24602 -0.01961 0.25966 -0.02135 0.27284 C -0.02187 0.277 -0.02465 0.27977 -0.02604 0.28347 C -0.03055 0.29573 -0.03611 0.31052 -0.0467 0.31515 C -0.05555 0.32393 -0.0618 0.32209 -0.07204 0.32555 C -0.09739 0.32393 -0.12187 0.32185 -0.1467 0.31515 C -0.15555 0.31261 -0.16475 0.31122 -0.17361 0.30867 C -0.17795 0.30752 -0.18628 0.30451 -0.18628 0.30451 C -0.196 0.29156 -0.20711 0.29133 -0.21805 0.28116 C -0.22534 0.27446 -0.23177 0.26544 -0.23871 0.25804 C -0.24166 0.2548 -0.24548 0.25318 -0.24826 0.24948 C -0.27847 0.20925 -0.25503 0.23885 -0.26892 0.21156 C -0.27274 0.20417 -0.2776 0.19769 -0.28159 0.19029 C -0.28524 0.17087 -0.28906 0.14359 -0.27048 0.13758 C -0.25937 0.12995 -0.24635 0.12902 -0.23402 0.12694 C -0.20382 0.12763 -0.17378 0.12787 -0.14357 0.12902 C -0.125 0.12972 -0.10659 0.13735 -0.08802 0.13966 C -0.07257 0.14474 -0.07951 0.14266 -0.06736 0.1459 C -0.05208 0.1563 -0.04027 0.1637 -0.02916 0.18197 C -0.02656 0.19561 -0.02083 0.2081 -0.01493 0.21989 C -0.01302 0.23029 -0.0118 0.24093 -0.01024 0.25156 C -0.01163 0.27284 -0.00989 0.29827 -0.02604 0.30867 C -0.03125 0.32278 -0.03993 0.33226 -0.05138 0.33619 C -0.06267 0.34752 -0.07621 0.35376 -0.08958 0.35954 C -0.11944 0.35815 -0.14062 0.35538 -0.16892 0.35307 C -0.18836 0.34659 -0.20625 0.33434 -0.22604 0.32995 C -0.23246 0.32648 -0.24062 0.3237 -0.2467 0.31931 C -0.26059 0.30914 -0.24548 0.31584 -0.25937 0.31076 C -0.26614 0.30474 -0.27517 0.30104 -0.28316 0.29827 C -0.28958 0.2918 -0.29513 0.29018 -0.30225 0.28555 C -0.30468 0.28232 -0.30798 0.28047 -0.31024 0.277 C -0.31805 0.26474 -0.30833 0.27122 -0.31805 0.26636 C -0.32309 0.25688 -0.32534 0.26104 -0.33073 0.25388 C -0.33993 0.24162 -0.33055 0.24763 -0.34357 0.23677 C -0.35329 0.22867 -0.34323 0.24185 -0.35295 0.23052 C -0.36736 0.21365 -0.38229 0.19792 -0.39583 0.17989 C -0.40208 0.17156 -0.40312 0.17434 -0.41024 0.16717 C -0.4177 0.15977 -0.41805 0.15006 -0.42291 0.14174 C -0.425 0.13827 -0.42812 0.13596 -0.43073 0.13318 C -0.43368 0.12555 -0.43524 0.11723 -0.43871 0.11006 C -0.44045 0.10613 -0.44323 0.10313 -0.44513 0.09943 C -0.44635 0.09688 -0.4467 0.09341 -0.44826 0.0911 C -0.45 0.08833 -0.45295 0.08717 -0.45468 0.08463 C -0.45816 0.07954 -0.46024 0.07261 -0.46406 0.06775 C -0.46562 0.06567 -0.46736 0.06359 -0.46892 0.06151 C -0.47291 0.04486 -0.4835 0.02451 -0.48958 0.00856 C -0.49809 -0.0141 -0.50555 -0.03722 -0.51493 -0.05919 C -0.51614 -0.06196 -0.51649 -0.0652 -0.51805 -0.06751 C -0.52222 -0.07398 -0.52882 -0.07583 -0.53402 -0.08023 C -0.54913 -0.07884 -0.55694 -0.07699 -0.57048 -0.07398 C -0.57743 -0.06936 -0.58055 -0.06381 -0.58802 -0.06127 C -0.59305 -0.05063 -0.60156 -0.04231 -0.61024 -0.03791 C -0.61527 -0.02797 -0.62482 -0.02543 -0.63246 -0.01896 C -0.63663 -0.01109 -0.64132 -0.0037 -0.64513 0.0044 C -0.64843 0.01133 -0.64948 0.0185 -0.65295 0.02544 C -0.65191 0.03261 -0.65138 0.03977 -0.64982 0.04671 C -0.64618 0.06243 -0.62638 0.06359 -0.61649 0.06775 C -0.61406 0.06729 -0.60277 0.06567 -0.59913 0.06359 C -0.58402 0.0548 -0.60555 0.06289 -0.58802 0.05711 C -0.5875 0.05503 -0.5875 0.05249 -0.58628 0.05087 C -0.58507 0.04925 -0.58211 0.05087 -0.58159 0.04879 C -0.58107 0.04694 -0.58472 0.0444 -0.58472 0.0444 " pathEditMode="relative" ptsTypes="fffffffffffffffffffffffffffffffffffffffffffffffffffffffffffffffffffffffffffffffffA"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7419" y="-110836"/>
            <a:ext cx="9551419" cy="70104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010400" y="1752600"/>
            <a:ext cx="1752600" cy="17526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3868" y="106740"/>
            <a:ext cx="897393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Nhiệm</a:t>
            </a:r>
            <a:r>
              <a:rPr lang="en-US" sz="3200" b="1" dirty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vụ</a:t>
            </a:r>
            <a:r>
              <a:rPr lang="en-US" sz="3200" b="1" dirty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 5. </a:t>
            </a:r>
            <a:r>
              <a:rPr lang="en-US" sz="3200" b="1" dirty="0" err="1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Một</a:t>
            </a:r>
            <a:r>
              <a:rPr lang="en-US" sz="3200" b="1" dirty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hình</a:t>
            </a:r>
            <a:r>
              <a:rPr lang="en-US" sz="3200" b="1" dirty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vuông</a:t>
            </a:r>
            <a:r>
              <a:rPr lang="en-US" sz="3200" b="1" dirty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có</a:t>
            </a:r>
            <a:r>
              <a:rPr lang="en-US" sz="3200" b="1" dirty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độ</a:t>
            </a:r>
            <a:r>
              <a:rPr lang="en-US" sz="3200" b="1" dirty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dài</a:t>
            </a:r>
            <a:r>
              <a:rPr lang="en-US" sz="3200" b="1" dirty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cạnh</a:t>
            </a:r>
            <a:r>
              <a:rPr lang="en-US" sz="3200" b="1" dirty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là</a:t>
            </a:r>
            <a:r>
              <a:rPr lang="en-US" sz="3200" b="1" dirty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 a. </a:t>
            </a:r>
          </a:p>
          <a:p>
            <a:r>
              <a:rPr lang="en-US" sz="3200" b="1" dirty="0" err="1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Gọi</a:t>
            </a:r>
            <a:r>
              <a:rPr lang="en-US" sz="3200" b="1" dirty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chu</a:t>
            </a:r>
            <a:r>
              <a:rPr lang="en-US" sz="3200" b="1" dirty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 vi </a:t>
            </a:r>
            <a:r>
              <a:rPr lang="en-US" sz="3200" b="1" dirty="0" err="1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hình</a:t>
            </a:r>
            <a:r>
              <a:rPr lang="en-US" sz="3200" b="1" dirty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vuông</a:t>
            </a:r>
            <a:r>
              <a:rPr lang="en-US" sz="3200" b="1" dirty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là</a:t>
            </a:r>
            <a:r>
              <a:rPr lang="en-US" sz="3200" b="1" dirty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 P. Ta </a:t>
            </a:r>
            <a:r>
              <a:rPr lang="en-US" sz="3200" b="1" dirty="0" err="1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có</a:t>
            </a:r>
            <a:r>
              <a:rPr lang="en-US" sz="3200" b="1" dirty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: </a:t>
            </a:r>
            <a:r>
              <a:rPr lang="en-US" sz="3200" b="1" dirty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P = a x 4. </a:t>
            </a:r>
          </a:p>
          <a:p>
            <a:r>
              <a:rPr lang="en-US" sz="3200" b="1" dirty="0" err="1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Hãy</a:t>
            </a:r>
            <a:r>
              <a:rPr lang="en-US" sz="3200" b="1" dirty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tính</a:t>
            </a:r>
            <a:r>
              <a:rPr lang="en-US" sz="3200" b="1" dirty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chu</a:t>
            </a:r>
            <a:r>
              <a:rPr lang="en-US" sz="3200" b="1" dirty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 vi </a:t>
            </a:r>
            <a:r>
              <a:rPr lang="en-US" sz="3200" b="1" dirty="0" err="1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hình</a:t>
            </a:r>
            <a:r>
              <a:rPr lang="en-US" sz="3200" b="1" dirty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vuông</a:t>
            </a:r>
            <a:r>
              <a:rPr lang="en-US" sz="3200" b="1" dirty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với</a:t>
            </a:r>
            <a:r>
              <a:rPr lang="en-US" sz="3200" b="1" dirty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 : a = 3; a = 5; a = 8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728502" y="2249269"/>
            <a:ext cx="415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-250141" y="2738203"/>
            <a:ext cx="21916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latin typeface="Times New Roman" charset="0"/>
                <a:ea typeface="Times New Roman" charset="0"/>
                <a:cs typeface="Times New Roman" charset="0"/>
              </a:rPr>
              <a:t>* </a:t>
            </a:r>
            <a:r>
              <a:rPr lang="en-US" sz="3600" b="1" dirty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a = 3 cm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594689" y="1752600"/>
            <a:ext cx="19864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latin typeface="Times New Roman" charset="0"/>
                <a:ea typeface="Times New Roman" charset="0"/>
                <a:cs typeface="Times New Roman" charset="0"/>
              </a:rPr>
              <a:t>* a = 8 m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133600" y="1755338"/>
            <a:ext cx="22429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latin typeface="Times New Roman" charset="0"/>
                <a:ea typeface="Times New Roman" charset="0"/>
                <a:cs typeface="Times New Roman" charset="0"/>
              </a:rPr>
              <a:t>* a = 5 </a:t>
            </a:r>
            <a:r>
              <a:rPr lang="en-US" sz="3600" b="1" dirty="0" err="1">
                <a:latin typeface="Times New Roman" charset="0"/>
                <a:ea typeface="Times New Roman" charset="0"/>
                <a:cs typeface="Times New Roman" charset="0"/>
              </a:rPr>
              <a:t>dm</a:t>
            </a:r>
            <a:endParaRPr lang="en-US" sz="3600" b="1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6200" y="5867400"/>
            <a:ext cx="184731" cy="584775"/>
          </a:xfrm>
          <a:prstGeom prst="rect">
            <a:avLst/>
          </a:prstGeom>
          <a:solidFill>
            <a:srgbClr val="EAFEFF"/>
          </a:solidFill>
        </p:spPr>
        <p:txBody>
          <a:bodyPr wrap="none" rtlCol="0">
            <a:spAutoFit/>
          </a:bodyPr>
          <a:lstStyle/>
          <a:p>
            <a:endParaRPr lang="en-US" sz="3200" b="1" dirty="0">
              <a:solidFill>
                <a:srgbClr val="0432FF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098762" y="2201178"/>
            <a:ext cx="1223412" cy="7425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marR="0" lvl="0" indent="-34290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u="sng" dirty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GIẢI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3C9758D-AE63-402C-9571-24E43BD87E86}"/>
              </a:ext>
            </a:extLst>
          </p:cNvPr>
          <p:cNvSpPr txBox="1"/>
          <p:nvPr/>
        </p:nvSpPr>
        <p:spPr>
          <a:xfrm>
            <a:off x="892622" y="3406480"/>
            <a:ext cx="5279577" cy="1477328"/>
          </a:xfrm>
          <a:prstGeom prst="rect">
            <a:avLst/>
          </a:prstGeom>
          <a:solidFill>
            <a:srgbClr val="EAFEFF"/>
          </a:solidFill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0432FF"/>
                </a:solidFill>
                <a:latin typeface="Times New Roman" charset="0"/>
                <a:ea typeface="Times New Roman" charset="0"/>
                <a:cs typeface="Times New Roman" charset="0"/>
              </a:rPr>
              <a:t>Chu vi </a:t>
            </a:r>
            <a:r>
              <a:rPr lang="en-US" sz="3000" b="1" dirty="0" err="1">
                <a:solidFill>
                  <a:srgbClr val="0432FF"/>
                </a:solidFill>
                <a:latin typeface="Times New Roman" charset="0"/>
                <a:ea typeface="Times New Roman" charset="0"/>
                <a:cs typeface="Times New Roman" charset="0"/>
              </a:rPr>
              <a:t>hình</a:t>
            </a:r>
            <a:r>
              <a:rPr lang="en-US" sz="3000" b="1" dirty="0">
                <a:solidFill>
                  <a:srgbClr val="0432FF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000" b="1" dirty="0" err="1">
                <a:solidFill>
                  <a:srgbClr val="0432FF"/>
                </a:solidFill>
                <a:latin typeface="Times New Roman" charset="0"/>
                <a:ea typeface="Times New Roman" charset="0"/>
                <a:cs typeface="Times New Roman" charset="0"/>
              </a:rPr>
              <a:t>vuông</a:t>
            </a:r>
            <a:r>
              <a:rPr lang="en-US" sz="3000" b="1" dirty="0">
                <a:solidFill>
                  <a:srgbClr val="0432FF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000" b="1" dirty="0" err="1">
                <a:solidFill>
                  <a:srgbClr val="0432FF"/>
                </a:solidFill>
                <a:latin typeface="Times New Roman" charset="0"/>
                <a:ea typeface="Times New Roman" charset="0"/>
                <a:cs typeface="Times New Roman" charset="0"/>
              </a:rPr>
              <a:t>là</a:t>
            </a:r>
            <a:r>
              <a:rPr lang="en-US" sz="3000" b="1" dirty="0">
                <a:solidFill>
                  <a:srgbClr val="0432FF"/>
                </a:solidFill>
                <a:latin typeface="Times New Roman" charset="0"/>
                <a:ea typeface="Times New Roman" charset="0"/>
                <a:cs typeface="Times New Roman" charset="0"/>
              </a:rPr>
              <a:t>:</a:t>
            </a:r>
          </a:p>
          <a:p>
            <a:r>
              <a:rPr lang="en-US" sz="3000" b="1" dirty="0">
                <a:solidFill>
                  <a:srgbClr val="0432FF"/>
                </a:solidFill>
                <a:latin typeface="Times New Roman" charset="0"/>
                <a:ea typeface="Times New Roman" charset="0"/>
                <a:cs typeface="Times New Roman" charset="0"/>
              </a:rPr>
              <a:t>  a x 4 = 8 x  4  = 12 (cm)</a:t>
            </a:r>
          </a:p>
          <a:p>
            <a:r>
              <a:rPr lang="en-US" sz="3000" b="1" dirty="0">
                <a:solidFill>
                  <a:srgbClr val="0432FF"/>
                </a:solidFill>
                <a:latin typeface="Times New Roman" charset="0"/>
                <a:ea typeface="Times New Roman" charset="0"/>
                <a:cs typeface="Times New Roman" charset="0"/>
              </a:rPr>
              <a:t>          </a:t>
            </a:r>
            <a:r>
              <a:rPr lang="en-US" sz="3000" b="1" dirty="0" err="1">
                <a:solidFill>
                  <a:srgbClr val="0432FF"/>
                </a:solidFill>
                <a:latin typeface="Times New Roman" charset="0"/>
                <a:ea typeface="Times New Roman" charset="0"/>
                <a:cs typeface="Times New Roman" charset="0"/>
              </a:rPr>
              <a:t>Đáp</a:t>
            </a:r>
            <a:r>
              <a:rPr lang="en-US" sz="3000" b="1" dirty="0">
                <a:solidFill>
                  <a:srgbClr val="0432FF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000" b="1" dirty="0" err="1">
                <a:solidFill>
                  <a:srgbClr val="0432FF"/>
                </a:solidFill>
                <a:latin typeface="Times New Roman" charset="0"/>
                <a:ea typeface="Times New Roman" charset="0"/>
                <a:cs typeface="Times New Roman" charset="0"/>
              </a:rPr>
              <a:t>số</a:t>
            </a:r>
            <a:r>
              <a:rPr lang="en-US" sz="3000" b="1" dirty="0">
                <a:solidFill>
                  <a:srgbClr val="0432FF"/>
                </a:solidFill>
                <a:latin typeface="Times New Roman" charset="0"/>
                <a:ea typeface="Times New Roman" charset="0"/>
                <a:cs typeface="Times New Roman" charset="0"/>
              </a:rPr>
              <a:t>: 12 cm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247B624-30BE-44D1-971C-EFACA2B57FD5}"/>
              </a:ext>
            </a:extLst>
          </p:cNvPr>
          <p:cNvSpPr txBox="1"/>
          <p:nvPr/>
        </p:nvSpPr>
        <p:spPr>
          <a:xfrm>
            <a:off x="3341808" y="2589746"/>
            <a:ext cx="230263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P = a x 4</a:t>
            </a:r>
            <a:endParaRPr lang="vi-VN" sz="4000" dirty="0"/>
          </a:p>
        </p:txBody>
      </p:sp>
    </p:spTree>
    <p:extLst>
      <p:ext uri="{BB962C8B-B14F-4D97-AF65-F5344CB8AC3E}">
        <p14:creationId xmlns:p14="http://schemas.microsoft.com/office/powerpoint/2010/main" val="68849123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  <p:bldP spid="8" grpId="0"/>
      <p:bldP spid="9" grpId="0"/>
      <p:bldP spid="10" grpId="0"/>
      <p:bldP spid="17" grpId="0" animBg="1"/>
      <p:bldP spid="19" grpId="0"/>
      <p:bldP spid="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7419" y="-110836"/>
            <a:ext cx="9551419" cy="70104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010400" y="1752600"/>
            <a:ext cx="1752600" cy="17526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3868" y="106740"/>
            <a:ext cx="897393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Nhiệm</a:t>
            </a:r>
            <a:r>
              <a:rPr lang="en-US" sz="3200" b="1" dirty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vụ</a:t>
            </a:r>
            <a:r>
              <a:rPr lang="en-US" sz="3200" b="1" dirty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 5. </a:t>
            </a:r>
            <a:r>
              <a:rPr lang="en-US" sz="3200" b="1" dirty="0" err="1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Một</a:t>
            </a:r>
            <a:r>
              <a:rPr lang="en-US" sz="3200" b="1" dirty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hình</a:t>
            </a:r>
            <a:r>
              <a:rPr lang="en-US" sz="3200" b="1" dirty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vuông</a:t>
            </a:r>
            <a:r>
              <a:rPr lang="en-US" sz="3200" b="1" dirty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có</a:t>
            </a:r>
            <a:r>
              <a:rPr lang="en-US" sz="3200" b="1" dirty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độ</a:t>
            </a:r>
            <a:r>
              <a:rPr lang="en-US" sz="3200" b="1" dirty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dài</a:t>
            </a:r>
            <a:r>
              <a:rPr lang="en-US" sz="3200" b="1" dirty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cạnh</a:t>
            </a:r>
            <a:r>
              <a:rPr lang="en-US" sz="3200" b="1" dirty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là</a:t>
            </a:r>
            <a:r>
              <a:rPr lang="en-US" sz="3200" b="1" dirty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 a. </a:t>
            </a:r>
          </a:p>
          <a:p>
            <a:r>
              <a:rPr lang="en-US" sz="3200" b="1" dirty="0" err="1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Gọi</a:t>
            </a:r>
            <a:r>
              <a:rPr lang="en-US" sz="3200" b="1" dirty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chu</a:t>
            </a:r>
            <a:r>
              <a:rPr lang="en-US" sz="3200" b="1" dirty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 vi </a:t>
            </a:r>
            <a:r>
              <a:rPr lang="en-US" sz="3200" b="1" dirty="0" err="1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hình</a:t>
            </a:r>
            <a:r>
              <a:rPr lang="en-US" sz="3200" b="1" dirty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vuông</a:t>
            </a:r>
            <a:r>
              <a:rPr lang="en-US" sz="3200" b="1" dirty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là</a:t>
            </a:r>
            <a:r>
              <a:rPr lang="en-US" sz="3200" b="1" dirty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 P. Ta </a:t>
            </a:r>
            <a:r>
              <a:rPr lang="en-US" sz="3200" b="1" dirty="0" err="1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có</a:t>
            </a:r>
            <a:r>
              <a:rPr lang="en-US" sz="3200" b="1" dirty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: </a:t>
            </a:r>
            <a:r>
              <a:rPr lang="en-US" sz="3200" b="1" dirty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P = a x 4. </a:t>
            </a:r>
          </a:p>
          <a:p>
            <a:r>
              <a:rPr lang="en-US" sz="3200" b="1" dirty="0" err="1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Hãy</a:t>
            </a:r>
            <a:r>
              <a:rPr lang="en-US" sz="3200" b="1" dirty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tính</a:t>
            </a:r>
            <a:r>
              <a:rPr lang="en-US" sz="3200" b="1" dirty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chu</a:t>
            </a:r>
            <a:r>
              <a:rPr lang="en-US" sz="3200" b="1" dirty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 vi </a:t>
            </a:r>
            <a:r>
              <a:rPr lang="en-US" sz="3200" b="1" dirty="0" err="1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hình</a:t>
            </a:r>
            <a:r>
              <a:rPr lang="en-US" sz="3200" b="1" dirty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vuông</a:t>
            </a:r>
            <a:r>
              <a:rPr lang="en-US" sz="3200" b="1" dirty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với</a:t>
            </a:r>
            <a:r>
              <a:rPr lang="en-US" sz="3200" b="1" dirty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 : a = 3; a = 5; a = 8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728502" y="2249269"/>
            <a:ext cx="415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6200" y="1752600"/>
            <a:ext cx="21916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latin typeface="Times New Roman" charset="0"/>
                <a:ea typeface="Times New Roman" charset="0"/>
                <a:cs typeface="Times New Roman" charset="0"/>
              </a:rPr>
              <a:t>* a = 3 cm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594689" y="1752600"/>
            <a:ext cx="19864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latin typeface="Times New Roman" charset="0"/>
                <a:ea typeface="Times New Roman" charset="0"/>
                <a:cs typeface="Times New Roman" charset="0"/>
              </a:rPr>
              <a:t>* a = 8 m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133600" y="1755338"/>
            <a:ext cx="22429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latin typeface="Times New Roman" charset="0"/>
                <a:ea typeface="Times New Roman" charset="0"/>
                <a:cs typeface="Times New Roman" charset="0"/>
              </a:rPr>
              <a:t>* a = 5 </a:t>
            </a:r>
            <a:r>
              <a:rPr lang="en-US" sz="3600" b="1" dirty="0" err="1">
                <a:latin typeface="Times New Roman" charset="0"/>
                <a:ea typeface="Times New Roman" charset="0"/>
                <a:cs typeface="Times New Roman" charset="0"/>
              </a:rPr>
              <a:t>dm</a:t>
            </a:r>
            <a:endParaRPr lang="en-US" sz="3600" b="1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6200" y="5867400"/>
            <a:ext cx="184731" cy="584775"/>
          </a:xfrm>
          <a:prstGeom prst="rect">
            <a:avLst/>
          </a:prstGeom>
          <a:solidFill>
            <a:srgbClr val="EAFEFF"/>
          </a:solidFill>
        </p:spPr>
        <p:txBody>
          <a:bodyPr wrap="none" rtlCol="0">
            <a:spAutoFit/>
          </a:bodyPr>
          <a:lstStyle/>
          <a:p>
            <a:endParaRPr lang="en-US" sz="3200" b="1" dirty="0">
              <a:solidFill>
                <a:srgbClr val="0432FF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92152" y="3000535"/>
            <a:ext cx="3751348" cy="1477328"/>
          </a:xfrm>
          <a:prstGeom prst="rect">
            <a:avLst/>
          </a:prstGeom>
          <a:solidFill>
            <a:srgbClr val="EAFEFF"/>
          </a:solidFill>
        </p:spPr>
        <p:txBody>
          <a:bodyPr wrap="none" rtlCol="0">
            <a:spAutoFit/>
          </a:bodyPr>
          <a:lstStyle/>
          <a:p>
            <a:r>
              <a:rPr lang="en-US" sz="3000" b="1" dirty="0">
                <a:solidFill>
                  <a:srgbClr val="0432FF"/>
                </a:solidFill>
                <a:latin typeface="Times New Roman" charset="0"/>
                <a:ea typeface="Times New Roman" charset="0"/>
                <a:cs typeface="Times New Roman" charset="0"/>
              </a:rPr>
              <a:t>Chu vi </a:t>
            </a:r>
            <a:r>
              <a:rPr lang="en-US" sz="3000" b="1" dirty="0" err="1">
                <a:solidFill>
                  <a:srgbClr val="0432FF"/>
                </a:solidFill>
                <a:latin typeface="Times New Roman" charset="0"/>
                <a:ea typeface="Times New Roman" charset="0"/>
                <a:cs typeface="Times New Roman" charset="0"/>
              </a:rPr>
              <a:t>hình</a:t>
            </a:r>
            <a:r>
              <a:rPr lang="en-US" sz="3000" b="1" dirty="0">
                <a:solidFill>
                  <a:srgbClr val="0432FF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000" b="1" dirty="0" err="1">
                <a:solidFill>
                  <a:srgbClr val="0432FF"/>
                </a:solidFill>
                <a:latin typeface="Times New Roman" charset="0"/>
                <a:ea typeface="Times New Roman" charset="0"/>
                <a:cs typeface="Times New Roman" charset="0"/>
              </a:rPr>
              <a:t>vuông</a:t>
            </a:r>
            <a:r>
              <a:rPr lang="en-US" sz="3000" b="1" dirty="0">
                <a:solidFill>
                  <a:srgbClr val="0432FF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000" b="1" dirty="0" err="1">
                <a:solidFill>
                  <a:srgbClr val="0432FF"/>
                </a:solidFill>
                <a:latin typeface="Times New Roman" charset="0"/>
                <a:ea typeface="Times New Roman" charset="0"/>
                <a:cs typeface="Times New Roman" charset="0"/>
              </a:rPr>
              <a:t>là</a:t>
            </a:r>
            <a:r>
              <a:rPr lang="en-US" sz="3000" b="1" dirty="0">
                <a:solidFill>
                  <a:srgbClr val="0432FF"/>
                </a:solidFill>
                <a:latin typeface="Times New Roman" charset="0"/>
                <a:ea typeface="Times New Roman" charset="0"/>
                <a:cs typeface="Times New Roman" charset="0"/>
              </a:rPr>
              <a:t>:</a:t>
            </a:r>
          </a:p>
          <a:p>
            <a:r>
              <a:rPr lang="en-US" sz="3000" b="1" dirty="0">
                <a:solidFill>
                  <a:srgbClr val="0432FF"/>
                </a:solidFill>
                <a:latin typeface="Times New Roman" charset="0"/>
                <a:ea typeface="Times New Roman" charset="0"/>
                <a:cs typeface="Times New Roman" charset="0"/>
              </a:rPr>
              <a:t>  5  x  4  = 20 (dm)</a:t>
            </a:r>
          </a:p>
          <a:p>
            <a:r>
              <a:rPr lang="en-US" sz="3000" b="1" dirty="0">
                <a:solidFill>
                  <a:srgbClr val="0432FF"/>
                </a:solidFill>
                <a:latin typeface="Times New Roman" charset="0"/>
                <a:ea typeface="Times New Roman" charset="0"/>
                <a:cs typeface="Times New Roman" charset="0"/>
              </a:rPr>
              <a:t>       </a:t>
            </a:r>
            <a:r>
              <a:rPr lang="en-US" sz="3000" b="1" dirty="0" err="1">
                <a:solidFill>
                  <a:srgbClr val="0432FF"/>
                </a:solidFill>
                <a:latin typeface="Times New Roman" charset="0"/>
                <a:ea typeface="Times New Roman" charset="0"/>
                <a:cs typeface="Times New Roman" charset="0"/>
              </a:rPr>
              <a:t>đáp</a:t>
            </a:r>
            <a:r>
              <a:rPr lang="en-US" sz="3000" b="1" dirty="0">
                <a:solidFill>
                  <a:srgbClr val="0432FF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000" b="1" dirty="0" err="1">
                <a:solidFill>
                  <a:srgbClr val="0432FF"/>
                </a:solidFill>
                <a:latin typeface="Times New Roman" charset="0"/>
                <a:ea typeface="Times New Roman" charset="0"/>
                <a:cs typeface="Times New Roman" charset="0"/>
              </a:rPr>
              <a:t>số</a:t>
            </a:r>
            <a:r>
              <a:rPr lang="en-US" sz="3000" b="1" dirty="0">
                <a:solidFill>
                  <a:srgbClr val="0432FF"/>
                </a:solidFill>
                <a:latin typeface="Times New Roman" charset="0"/>
                <a:ea typeface="Times New Roman" charset="0"/>
                <a:cs typeface="Times New Roman" charset="0"/>
              </a:rPr>
              <a:t>: 20 (dm)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6200" y="5018782"/>
            <a:ext cx="3751348" cy="1477328"/>
          </a:xfrm>
          <a:prstGeom prst="rect">
            <a:avLst/>
          </a:prstGeom>
          <a:solidFill>
            <a:srgbClr val="EAFEFF"/>
          </a:solidFill>
        </p:spPr>
        <p:txBody>
          <a:bodyPr wrap="none" rtlCol="0">
            <a:spAutoFit/>
          </a:bodyPr>
          <a:lstStyle/>
          <a:p>
            <a:r>
              <a:rPr lang="en-US" sz="3000" b="1" dirty="0">
                <a:solidFill>
                  <a:srgbClr val="0432FF"/>
                </a:solidFill>
                <a:latin typeface="Times New Roman" charset="0"/>
                <a:ea typeface="Times New Roman" charset="0"/>
                <a:cs typeface="Times New Roman" charset="0"/>
              </a:rPr>
              <a:t>Chu vi </a:t>
            </a:r>
            <a:r>
              <a:rPr lang="en-US" sz="3000" b="1" dirty="0" err="1">
                <a:solidFill>
                  <a:srgbClr val="0432FF"/>
                </a:solidFill>
                <a:latin typeface="Times New Roman" charset="0"/>
                <a:ea typeface="Times New Roman" charset="0"/>
                <a:cs typeface="Times New Roman" charset="0"/>
              </a:rPr>
              <a:t>hình</a:t>
            </a:r>
            <a:r>
              <a:rPr lang="en-US" sz="3000" b="1" dirty="0">
                <a:solidFill>
                  <a:srgbClr val="0432FF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000" b="1" dirty="0" err="1">
                <a:solidFill>
                  <a:srgbClr val="0432FF"/>
                </a:solidFill>
                <a:latin typeface="Times New Roman" charset="0"/>
                <a:ea typeface="Times New Roman" charset="0"/>
                <a:cs typeface="Times New Roman" charset="0"/>
              </a:rPr>
              <a:t>vuông</a:t>
            </a:r>
            <a:r>
              <a:rPr lang="en-US" sz="3000" b="1" dirty="0">
                <a:solidFill>
                  <a:srgbClr val="0432FF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000" b="1" dirty="0" err="1">
                <a:solidFill>
                  <a:srgbClr val="0432FF"/>
                </a:solidFill>
                <a:latin typeface="Times New Roman" charset="0"/>
                <a:ea typeface="Times New Roman" charset="0"/>
                <a:cs typeface="Times New Roman" charset="0"/>
              </a:rPr>
              <a:t>là</a:t>
            </a:r>
            <a:r>
              <a:rPr lang="en-US" sz="3000" b="1" dirty="0">
                <a:solidFill>
                  <a:srgbClr val="0432FF"/>
                </a:solidFill>
                <a:latin typeface="Times New Roman" charset="0"/>
                <a:ea typeface="Times New Roman" charset="0"/>
                <a:cs typeface="Times New Roman" charset="0"/>
              </a:rPr>
              <a:t>:</a:t>
            </a:r>
          </a:p>
          <a:p>
            <a:r>
              <a:rPr lang="en-US" sz="3000" b="1" dirty="0">
                <a:solidFill>
                  <a:srgbClr val="0432FF"/>
                </a:solidFill>
                <a:latin typeface="Times New Roman" charset="0"/>
                <a:ea typeface="Times New Roman" charset="0"/>
                <a:cs typeface="Times New Roman" charset="0"/>
              </a:rPr>
              <a:t> 8  x  4  =  32 (m)</a:t>
            </a:r>
          </a:p>
          <a:p>
            <a:r>
              <a:rPr lang="en-US" sz="3000" b="1" dirty="0">
                <a:solidFill>
                  <a:srgbClr val="0432FF"/>
                </a:solidFill>
                <a:latin typeface="Times New Roman" charset="0"/>
                <a:ea typeface="Times New Roman" charset="0"/>
                <a:cs typeface="Times New Roman" charset="0"/>
              </a:rPr>
              <a:t>       </a:t>
            </a:r>
            <a:r>
              <a:rPr lang="en-US" sz="3000" b="1" dirty="0" err="1">
                <a:solidFill>
                  <a:srgbClr val="0432FF"/>
                </a:solidFill>
                <a:latin typeface="Times New Roman" charset="0"/>
                <a:ea typeface="Times New Roman" charset="0"/>
                <a:cs typeface="Times New Roman" charset="0"/>
              </a:rPr>
              <a:t>đáp</a:t>
            </a:r>
            <a:r>
              <a:rPr lang="en-US" sz="3000" b="1" dirty="0">
                <a:solidFill>
                  <a:srgbClr val="0432FF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000" b="1" dirty="0" err="1">
                <a:solidFill>
                  <a:srgbClr val="0432FF"/>
                </a:solidFill>
                <a:latin typeface="Times New Roman" charset="0"/>
                <a:ea typeface="Times New Roman" charset="0"/>
                <a:cs typeface="Times New Roman" charset="0"/>
              </a:rPr>
              <a:t>số</a:t>
            </a:r>
            <a:r>
              <a:rPr lang="en-US" sz="3000" b="1" dirty="0">
                <a:solidFill>
                  <a:srgbClr val="0432FF"/>
                </a:solidFill>
                <a:latin typeface="Times New Roman" charset="0"/>
                <a:ea typeface="Times New Roman" charset="0"/>
                <a:cs typeface="Times New Roman" charset="0"/>
              </a:rPr>
              <a:t>: 32 m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084351" y="2057400"/>
            <a:ext cx="1223412" cy="7425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marR="0" lvl="0" indent="-34290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u="sng" dirty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GIẢI </a:t>
            </a:r>
          </a:p>
        </p:txBody>
      </p:sp>
    </p:spTree>
    <p:extLst>
      <p:ext uri="{BB962C8B-B14F-4D97-AF65-F5344CB8AC3E}">
        <p14:creationId xmlns:p14="http://schemas.microsoft.com/office/powerpoint/2010/main" val="31781292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  <p:bldP spid="8" grpId="0"/>
      <p:bldP spid="9" grpId="0"/>
      <p:bldP spid="10" grpId="0"/>
      <p:bldP spid="17" grpId="0" animBg="1"/>
      <p:bldP spid="12" grpId="0" animBg="1"/>
      <p:bldP spid="14" grpId="0" animBg="1"/>
      <p:bldP spid="1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56050" y="2372142"/>
            <a:ext cx="7954550" cy="2123658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6600" b="1" dirty="0">
                <a:ln w="13462">
                  <a:solidFill>
                    <a:schemeClr val="bg1"/>
                  </a:solidFill>
                  <a:prstDash val="solid"/>
                </a:ln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dist="38100" dir="2700000" algn="bl" rotWithShape="0">
                    <a:schemeClr val="accent5"/>
                  </a:outerShdw>
                </a:effectLst>
              </a:rPr>
              <a:t>TIẾT HỌC ĐẾN ĐÂY LÀ </a:t>
            </a:r>
          </a:p>
          <a:p>
            <a:pPr algn="ctr"/>
            <a:r>
              <a:rPr lang="en-US" sz="6600" b="1" dirty="0">
                <a:ln w="13462">
                  <a:solidFill>
                    <a:schemeClr val="bg1"/>
                  </a:solidFill>
                  <a:prstDash val="solid"/>
                </a:ln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dist="38100" dir="2700000" algn="bl" rotWithShape="0">
                    <a:schemeClr val="accent5"/>
                  </a:outerShdw>
                </a:effectLst>
              </a:rPr>
              <a:t>KẾT THÚC RỒI!</a:t>
            </a:r>
          </a:p>
        </p:txBody>
      </p:sp>
    </p:spTree>
    <p:extLst>
      <p:ext uri="{BB962C8B-B14F-4D97-AF65-F5344CB8AC3E}">
        <p14:creationId xmlns:p14="http://schemas.microsoft.com/office/powerpoint/2010/main" val="105728504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J023"/>
          <p:cNvPicPr>
            <a:picLocks noChangeAspect="1" noChangeArrowheads="1"/>
          </p:cNvPicPr>
          <p:nvPr/>
        </p:nvPicPr>
        <p:blipFill>
          <a:blip r:embed="rId2"/>
          <a:srcRect l="10834" t="5556" r="5833" b="3333"/>
          <a:stretch>
            <a:fillRect/>
          </a:stretch>
        </p:blipFill>
        <p:spPr>
          <a:xfrm>
            <a:off x="-38100" y="11113"/>
            <a:ext cx="9144000" cy="7010400"/>
          </a:xfrm>
          <a:prstGeom prst="rect">
            <a:avLst/>
          </a:prstGeom>
          <a:noFill/>
        </p:spPr>
      </p:pic>
      <p:pic>
        <p:nvPicPr>
          <p:cNvPr id="5" name="Picture 2" descr="EJ023"/>
          <p:cNvPicPr>
            <a:picLocks noChangeAspect="1" noChangeArrowheads="1"/>
          </p:cNvPicPr>
          <p:nvPr/>
        </p:nvPicPr>
        <p:blipFill>
          <a:blip r:embed="rId2"/>
          <a:srcRect l="10834" t="5556" r="5833" b="3333"/>
          <a:stretch>
            <a:fillRect/>
          </a:stretch>
        </p:blipFill>
        <p:spPr>
          <a:xfrm>
            <a:off x="-38100" y="11113"/>
            <a:ext cx="9144000" cy="7010400"/>
          </a:xfrm>
          <a:prstGeom prst="rect">
            <a:avLst/>
          </a:prstGeom>
          <a:noFill/>
        </p:spPr>
      </p:pic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685800" y="3404016"/>
            <a:ext cx="77724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5400" b="1" dirty="0" err="1">
                <a:solidFill>
                  <a:srgbClr val="FF3300"/>
                </a:solidFill>
                <a:latin typeface="Times New Roman" pitchFamily="18" charset="0"/>
              </a:rPr>
              <a:t>Bài</a:t>
            </a:r>
            <a:r>
              <a:rPr lang="en-US" sz="5400" b="1" dirty="0">
                <a:solidFill>
                  <a:srgbClr val="FF3300"/>
                </a:solidFill>
                <a:latin typeface="Times New Roman" pitchFamily="18" charset="0"/>
              </a:rPr>
              <a:t> 3: BIỂU THỨC CÓ CHỨA MỘT CHỮ</a:t>
            </a:r>
            <a:r>
              <a:rPr lang="vi-VN" sz="5400" b="1" dirty="0">
                <a:solidFill>
                  <a:srgbClr val="FF3300"/>
                </a:solidFill>
                <a:latin typeface="Times New Roman" pitchFamily="18" charset="0"/>
              </a:rPr>
              <a:t> </a:t>
            </a:r>
            <a:endParaRPr lang="en-US" sz="5400" b="1" dirty="0">
              <a:solidFill>
                <a:srgbClr val="FF3300"/>
              </a:solidFill>
              <a:latin typeface="Times New Roman" pitchFamily="18" charset="0"/>
            </a:endParaRPr>
          </a:p>
          <a:p>
            <a:pPr algn="ctr"/>
            <a:endParaRPr lang="en-US" sz="4000" b="1" dirty="0">
              <a:solidFill>
                <a:srgbClr val="00B050"/>
              </a:solidFill>
              <a:latin typeface="Times New Roman" pitchFamily="18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62100" y="1981200"/>
            <a:ext cx="5943600" cy="11409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vi-VN" sz="5400" b="1" dirty="0">
                <a:latin typeface="Times New Roman" pitchFamily="18" charset="0"/>
              </a:rPr>
              <a:t>Toán (Tiết 2)</a:t>
            </a:r>
            <a:endParaRPr lang="en-US" sz="5400" b="1" dirty="0">
              <a:latin typeface="Times New Roman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C383112-DFF8-4A06-876C-591F45AC4E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" y="699321"/>
            <a:ext cx="8953500" cy="11409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vi-VN" sz="4000" b="1" dirty="0">
                <a:latin typeface="Times New Roman" pitchFamily="18" charset="0"/>
              </a:rPr>
              <a:t>Thứ sáu ngày 24 tháng 9 năm 2021</a:t>
            </a:r>
            <a:endParaRPr lang="en-US" sz="4000" b="1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8773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19200" y="1197114"/>
            <a:ext cx="6629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MỤC TIÊU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34291" y="2149502"/>
            <a:ext cx="838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chứa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34291" y="2819400"/>
            <a:ext cx="75358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vi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42" y="0"/>
            <a:ext cx="9129858" cy="746265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6200" y="253425"/>
            <a:ext cx="8672310" cy="584775"/>
          </a:xfrm>
          <a:prstGeom prst="rect">
            <a:avLst/>
          </a:prstGeom>
          <a:solidFill>
            <a:srgbClr val="D0FFFA"/>
          </a:solidFill>
          <a:ln w="31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200" b="1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Nhiệm</a:t>
            </a:r>
            <a:r>
              <a:rPr lang="en-US" sz="3200" b="1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vụ</a:t>
            </a:r>
            <a:r>
              <a:rPr lang="en-US" sz="3200" b="1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2. </a:t>
            </a:r>
            <a:r>
              <a:rPr lang="en-US" sz="3200" b="1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Viết</a:t>
            </a:r>
            <a:r>
              <a:rPr lang="en-US" sz="3200" b="1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giá</a:t>
            </a:r>
            <a:r>
              <a:rPr lang="en-US" sz="3200" b="1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trị</a:t>
            </a:r>
            <a:r>
              <a:rPr lang="en-US" sz="3200" b="1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thích</a:t>
            </a:r>
            <a:r>
              <a:rPr lang="en-US" sz="3200" b="1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hợp</a:t>
            </a:r>
            <a:r>
              <a:rPr lang="en-US" sz="3200" b="1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vào</a:t>
            </a:r>
            <a:r>
              <a:rPr lang="en-US" sz="3200" b="1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chỗ</a:t>
            </a:r>
            <a:r>
              <a:rPr lang="en-US" sz="3200" b="1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chấm</a:t>
            </a:r>
            <a:r>
              <a:rPr lang="en-US" sz="3200" b="1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6200" y="1000779"/>
            <a:ext cx="830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LcParenR"/>
            </a:pPr>
            <a:r>
              <a:rPr lang="en-US" sz="3600" b="1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600" b="1" dirty="0" err="1">
                <a:latin typeface="Times New Roman" charset="0"/>
                <a:ea typeface="Times New Roman" charset="0"/>
                <a:cs typeface="Times New Roman" charset="0"/>
              </a:rPr>
              <a:t>Giá</a:t>
            </a:r>
            <a:r>
              <a:rPr lang="en-US" sz="3600" b="1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600" b="1" dirty="0" err="1">
                <a:latin typeface="Times New Roman" charset="0"/>
                <a:ea typeface="Times New Roman" charset="0"/>
                <a:cs typeface="Times New Roman" charset="0"/>
              </a:rPr>
              <a:t>trị</a:t>
            </a:r>
            <a:r>
              <a:rPr lang="en-US" sz="3600" b="1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600" b="1" dirty="0" err="1">
                <a:latin typeface="Times New Roman" charset="0"/>
                <a:ea typeface="Times New Roman" charset="0"/>
                <a:cs typeface="Times New Roman" charset="0"/>
              </a:rPr>
              <a:t>của</a:t>
            </a:r>
            <a:r>
              <a:rPr lang="en-US" sz="3600" b="1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600" b="1" dirty="0" err="1">
                <a:latin typeface="Times New Roman" charset="0"/>
                <a:ea typeface="Times New Roman" charset="0"/>
                <a:cs typeface="Times New Roman" charset="0"/>
              </a:rPr>
              <a:t>biểu</a:t>
            </a:r>
            <a:r>
              <a:rPr lang="en-US" sz="3600" b="1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600" b="1" dirty="0" err="1">
                <a:latin typeface="Times New Roman" charset="0"/>
                <a:ea typeface="Times New Roman" charset="0"/>
                <a:cs typeface="Times New Roman" charset="0"/>
              </a:rPr>
              <a:t>thức</a:t>
            </a:r>
            <a:r>
              <a:rPr lang="en-US" sz="3600" b="1" dirty="0">
                <a:latin typeface="Times New Roman" charset="0"/>
                <a:ea typeface="Times New Roman" charset="0"/>
                <a:cs typeface="Times New Roman" charset="0"/>
              </a:rPr>
              <a:t> 17 + a </a:t>
            </a:r>
            <a:r>
              <a:rPr lang="en-US" sz="3600" b="1" dirty="0" err="1">
                <a:latin typeface="Times New Roman" charset="0"/>
                <a:ea typeface="Times New Roman" charset="0"/>
                <a:cs typeface="Times New Roman" charset="0"/>
              </a:rPr>
              <a:t>với</a:t>
            </a:r>
            <a:r>
              <a:rPr lang="en-US" sz="3600" b="1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600" b="1" dirty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a = 3 </a:t>
            </a:r>
            <a:r>
              <a:rPr lang="en-US" sz="3600" b="1" dirty="0" err="1">
                <a:latin typeface="Times New Roman" charset="0"/>
                <a:ea typeface="Times New Roman" charset="0"/>
                <a:cs typeface="Times New Roman" charset="0"/>
              </a:rPr>
              <a:t>là</a:t>
            </a:r>
            <a:endParaRPr lang="en-US" sz="3600" b="1" dirty="0">
              <a:latin typeface="Times New Roman" charset="0"/>
              <a:ea typeface="Times New Roman" charset="0"/>
              <a:cs typeface="Times New Roman" charset="0"/>
            </a:endParaRPr>
          </a:p>
          <a:p>
            <a:r>
              <a:rPr lang="en-US" sz="3600" b="1" dirty="0">
                <a:latin typeface="Times New Roman" charset="0"/>
                <a:ea typeface="Times New Roman" charset="0"/>
                <a:cs typeface="Times New Roman" charset="0"/>
              </a:rPr>
              <a:t> 17 + a = 17 + 3 = 20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2546628"/>
            <a:ext cx="97898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latin typeface="Times New Roman" charset="0"/>
                <a:ea typeface="Times New Roman" charset="0"/>
                <a:cs typeface="Times New Roman" charset="0"/>
              </a:rPr>
              <a:t>b)</a:t>
            </a:r>
            <a:r>
              <a:rPr lang="en-US" sz="3600" b="1" dirty="0" err="1">
                <a:latin typeface="Times New Roman" charset="0"/>
                <a:ea typeface="Times New Roman" charset="0"/>
                <a:cs typeface="Times New Roman" charset="0"/>
              </a:rPr>
              <a:t>Giá</a:t>
            </a:r>
            <a:r>
              <a:rPr lang="en-US" sz="3600" b="1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600" b="1" dirty="0" err="1">
                <a:latin typeface="Times New Roman" charset="0"/>
                <a:ea typeface="Times New Roman" charset="0"/>
                <a:cs typeface="Times New Roman" charset="0"/>
              </a:rPr>
              <a:t>trị</a:t>
            </a:r>
            <a:r>
              <a:rPr lang="en-US" sz="3600" b="1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600" b="1" dirty="0" err="1">
                <a:latin typeface="Times New Roman" charset="0"/>
                <a:ea typeface="Times New Roman" charset="0"/>
                <a:cs typeface="Times New Roman" charset="0"/>
              </a:rPr>
              <a:t>của</a:t>
            </a:r>
            <a:r>
              <a:rPr lang="en-US" sz="3600" b="1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600" b="1" dirty="0" err="1">
                <a:latin typeface="Times New Roman" charset="0"/>
                <a:ea typeface="Times New Roman" charset="0"/>
                <a:cs typeface="Times New Roman" charset="0"/>
              </a:rPr>
              <a:t>biểu</a:t>
            </a:r>
            <a:r>
              <a:rPr lang="en-US" sz="3600" b="1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600" b="1" dirty="0" err="1">
                <a:latin typeface="Times New Roman" charset="0"/>
                <a:ea typeface="Times New Roman" charset="0"/>
                <a:cs typeface="Times New Roman" charset="0"/>
              </a:rPr>
              <a:t>thức</a:t>
            </a:r>
            <a:r>
              <a:rPr lang="en-US" sz="3600" b="1" dirty="0">
                <a:latin typeface="Times New Roman" charset="0"/>
                <a:ea typeface="Times New Roman" charset="0"/>
                <a:cs typeface="Times New Roman" charset="0"/>
              </a:rPr>
              <a:t> 24 – b </a:t>
            </a:r>
            <a:r>
              <a:rPr lang="en-US" sz="3600" b="1" dirty="0" err="1">
                <a:latin typeface="Times New Roman" charset="0"/>
                <a:ea typeface="Times New Roman" charset="0"/>
                <a:cs typeface="Times New Roman" charset="0"/>
              </a:rPr>
              <a:t>với</a:t>
            </a:r>
            <a:r>
              <a:rPr lang="en-US" sz="3600" b="1" dirty="0">
                <a:latin typeface="Times New Roman" charset="0"/>
                <a:ea typeface="Times New Roman" charset="0"/>
                <a:cs typeface="Times New Roman" charset="0"/>
              </a:rPr>
              <a:t> b = 10 </a:t>
            </a:r>
            <a:r>
              <a:rPr lang="en-US" sz="3600" b="1" dirty="0" err="1">
                <a:latin typeface="Times New Roman" charset="0"/>
                <a:ea typeface="Times New Roman" charset="0"/>
                <a:cs typeface="Times New Roman" charset="0"/>
              </a:rPr>
              <a:t>là</a:t>
            </a:r>
            <a:r>
              <a:rPr lang="en-US" sz="3600" b="1" dirty="0">
                <a:latin typeface="Times New Roman" charset="0"/>
                <a:ea typeface="Times New Roman" charset="0"/>
                <a:cs typeface="Times New Roman" charset="0"/>
              </a:rPr>
              <a:t> . . .    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3581400"/>
            <a:ext cx="89947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latin typeface="Times New Roman" charset="0"/>
                <a:ea typeface="Times New Roman" charset="0"/>
                <a:cs typeface="Times New Roman" charset="0"/>
              </a:rPr>
              <a:t>c) </a:t>
            </a:r>
            <a:r>
              <a:rPr lang="en-US" sz="3600" b="1" dirty="0" err="1">
                <a:latin typeface="Times New Roman" charset="0"/>
                <a:ea typeface="Times New Roman" charset="0"/>
                <a:cs typeface="Times New Roman" charset="0"/>
              </a:rPr>
              <a:t>Giá</a:t>
            </a:r>
            <a:r>
              <a:rPr lang="en-US" sz="3600" b="1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600" b="1" dirty="0" err="1">
                <a:latin typeface="Times New Roman" charset="0"/>
                <a:ea typeface="Times New Roman" charset="0"/>
                <a:cs typeface="Times New Roman" charset="0"/>
              </a:rPr>
              <a:t>trị</a:t>
            </a:r>
            <a:r>
              <a:rPr lang="en-US" sz="3600" b="1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600" b="1" dirty="0" err="1">
                <a:latin typeface="Times New Roman" charset="0"/>
                <a:ea typeface="Times New Roman" charset="0"/>
                <a:cs typeface="Times New Roman" charset="0"/>
              </a:rPr>
              <a:t>của</a:t>
            </a:r>
            <a:r>
              <a:rPr lang="en-US" sz="3600" b="1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600" b="1" dirty="0" err="1">
                <a:latin typeface="Times New Roman" charset="0"/>
                <a:ea typeface="Times New Roman" charset="0"/>
                <a:cs typeface="Times New Roman" charset="0"/>
              </a:rPr>
              <a:t>biểu</a:t>
            </a:r>
            <a:r>
              <a:rPr lang="en-US" sz="3600" b="1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600" b="1" dirty="0" err="1">
                <a:latin typeface="Times New Roman" charset="0"/>
                <a:ea typeface="Times New Roman" charset="0"/>
                <a:cs typeface="Times New Roman" charset="0"/>
              </a:rPr>
              <a:t>thức</a:t>
            </a:r>
            <a:r>
              <a:rPr lang="en-US" sz="3600" b="1" dirty="0">
                <a:latin typeface="Times New Roman" charset="0"/>
                <a:ea typeface="Times New Roman" charset="0"/>
                <a:cs typeface="Times New Roman" charset="0"/>
              </a:rPr>
              <a:t> 2 x a </a:t>
            </a:r>
            <a:r>
              <a:rPr lang="en-US" sz="3600" b="1" dirty="0" err="1">
                <a:latin typeface="Times New Roman" charset="0"/>
                <a:ea typeface="Times New Roman" charset="0"/>
                <a:cs typeface="Times New Roman" charset="0"/>
              </a:rPr>
              <a:t>với</a:t>
            </a:r>
            <a:r>
              <a:rPr lang="en-US" sz="3600" b="1" dirty="0">
                <a:latin typeface="Times New Roman" charset="0"/>
                <a:ea typeface="Times New Roman" charset="0"/>
                <a:cs typeface="Times New Roman" charset="0"/>
              </a:rPr>
              <a:t> a = 5 </a:t>
            </a:r>
            <a:r>
              <a:rPr lang="en-US" sz="3600" b="1" dirty="0" err="1">
                <a:latin typeface="Times New Roman" charset="0"/>
                <a:ea typeface="Times New Roman" charset="0"/>
                <a:cs typeface="Times New Roman" charset="0"/>
              </a:rPr>
              <a:t>là</a:t>
            </a:r>
            <a:r>
              <a:rPr lang="en-US" sz="3600" b="1" dirty="0">
                <a:latin typeface="Times New Roman" charset="0"/>
                <a:ea typeface="Times New Roman" charset="0"/>
                <a:cs typeface="Times New Roman" charset="0"/>
              </a:rPr>
              <a:t>  … 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63869"/>
            <a:ext cx="822532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latin typeface="Times New Roman" charset="0"/>
                <a:ea typeface="Times New Roman" charset="0"/>
                <a:cs typeface="Times New Roman" charset="0"/>
              </a:rPr>
              <a:t>d) </a:t>
            </a:r>
            <a:r>
              <a:rPr lang="en-US" sz="3600" b="1" dirty="0" err="1">
                <a:latin typeface="Times New Roman" charset="0"/>
                <a:ea typeface="Times New Roman" charset="0"/>
                <a:cs typeface="Times New Roman" charset="0"/>
              </a:rPr>
              <a:t>Giá</a:t>
            </a:r>
            <a:r>
              <a:rPr lang="en-US" sz="3600" b="1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600" b="1" dirty="0" err="1">
                <a:latin typeface="Times New Roman" charset="0"/>
                <a:ea typeface="Times New Roman" charset="0"/>
                <a:cs typeface="Times New Roman" charset="0"/>
              </a:rPr>
              <a:t>trị</a:t>
            </a:r>
            <a:r>
              <a:rPr lang="en-US" sz="3600" b="1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600" b="1" dirty="0" err="1">
                <a:latin typeface="Times New Roman" charset="0"/>
                <a:ea typeface="Times New Roman" charset="0"/>
                <a:cs typeface="Times New Roman" charset="0"/>
              </a:rPr>
              <a:t>của</a:t>
            </a:r>
            <a:r>
              <a:rPr lang="en-US" sz="3600" b="1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600" b="1" dirty="0" err="1">
                <a:latin typeface="Times New Roman" charset="0"/>
                <a:ea typeface="Times New Roman" charset="0"/>
                <a:cs typeface="Times New Roman" charset="0"/>
              </a:rPr>
              <a:t>biểu</a:t>
            </a:r>
            <a:r>
              <a:rPr lang="en-US" sz="3600" b="1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600" b="1" dirty="0" err="1">
                <a:latin typeface="Times New Roman" charset="0"/>
                <a:ea typeface="Times New Roman" charset="0"/>
                <a:cs typeface="Times New Roman" charset="0"/>
              </a:rPr>
              <a:t>thức</a:t>
            </a:r>
            <a:r>
              <a:rPr lang="en-US" sz="3600" b="1" dirty="0">
                <a:latin typeface="Times New Roman" charset="0"/>
                <a:ea typeface="Times New Roman" charset="0"/>
                <a:cs typeface="Times New Roman" charset="0"/>
              </a:rPr>
              <a:t> c : 3 </a:t>
            </a:r>
            <a:r>
              <a:rPr lang="en-US" sz="3600" b="1" dirty="0" err="1">
                <a:latin typeface="Times New Roman" charset="0"/>
                <a:ea typeface="Times New Roman" charset="0"/>
                <a:cs typeface="Times New Roman" charset="0"/>
              </a:rPr>
              <a:t>với</a:t>
            </a:r>
            <a:r>
              <a:rPr lang="en-US" sz="3600" b="1" dirty="0">
                <a:latin typeface="Times New Roman" charset="0"/>
                <a:ea typeface="Times New Roman" charset="0"/>
                <a:cs typeface="Times New Roman" charset="0"/>
              </a:rPr>
              <a:t> c = </a:t>
            </a:r>
            <a:r>
              <a:rPr lang="en-US" sz="3600" b="1" dirty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18</a:t>
            </a:r>
            <a:r>
              <a:rPr lang="en-US" sz="3600" b="1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600" b="1" dirty="0" err="1">
                <a:latin typeface="Times New Roman" charset="0"/>
                <a:ea typeface="Times New Roman" charset="0"/>
                <a:cs typeface="Times New Roman" charset="0"/>
              </a:rPr>
              <a:t>là</a:t>
            </a:r>
            <a:endParaRPr lang="en-US" sz="3600" b="1" dirty="0">
              <a:latin typeface="Times New Roman" charset="0"/>
              <a:ea typeface="Times New Roman" charset="0"/>
              <a:cs typeface="Times New Roman" charset="0"/>
            </a:endParaRP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latin typeface="Times New Roman" charset="0"/>
                <a:ea typeface="Times New Roman" charset="0"/>
                <a:cs typeface="Times New Roman" charset="0"/>
              </a:rPr>
              <a:t>  c : 3 = 18 : 3 = 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1"/>
      <p:bldP spid="20" grpId="0"/>
      <p:bldP spid="21" grpId="0"/>
      <p:bldP spid="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6200" y="253425"/>
            <a:ext cx="8672310" cy="584775"/>
          </a:xfrm>
          <a:prstGeom prst="rect">
            <a:avLst/>
          </a:prstGeom>
          <a:solidFill>
            <a:srgbClr val="D0FFFA"/>
          </a:solidFill>
          <a:ln w="31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200" b="1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Nhiệm</a:t>
            </a:r>
            <a:r>
              <a:rPr lang="en-US" sz="3200" b="1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vụ</a:t>
            </a:r>
            <a:r>
              <a:rPr lang="en-US" sz="3200" b="1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2. </a:t>
            </a:r>
            <a:r>
              <a:rPr lang="en-US" sz="3200" b="1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Viết</a:t>
            </a:r>
            <a:r>
              <a:rPr lang="en-US" sz="3200" b="1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giá</a:t>
            </a:r>
            <a:r>
              <a:rPr lang="en-US" sz="3200" b="1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trị</a:t>
            </a:r>
            <a:r>
              <a:rPr lang="en-US" sz="3200" b="1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thích</a:t>
            </a:r>
            <a:r>
              <a:rPr lang="en-US" sz="3200" b="1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hợp</a:t>
            </a:r>
            <a:r>
              <a:rPr lang="en-US" sz="3200" b="1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vào</a:t>
            </a:r>
            <a:r>
              <a:rPr lang="en-US" sz="3200" b="1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chỗ</a:t>
            </a:r>
            <a:r>
              <a:rPr lang="en-US" sz="3200" b="1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chấm</a:t>
            </a:r>
            <a:r>
              <a:rPr lang="en-US" sz="3200" b="1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6200" y="1000779"/>
            <a:ext cx="830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LcParenR"/>
            </a:pPr>
            <a:r>
              <a:rPr lang="en-US" sz="3600" b="1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600" b="1" dirty="0" err="1">
                <a:latin typeface="Times New Roman" charset="0"/>
                <a:ea typeface="Times New Roman" charset="0"/>
                <a:cs typeface="Times New Roman" charset="0"/>
              </a:rPr>
              <a:t>Giá</a:t>
            </a:r>
            <a:r>
              <a:rPr lang="en-US" sz="3600" b="1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600" b="1" dirty="0" err="1">
                <a:latin typeface="Times New Roman" charset="0"/>
                <a:ea typeface="Times New Roman" charset="0"/>
                <a:cs typeface="Times New Roman" charset="0"/>
              </a:rPr>
              <a:t>trị</a:t>
            </a:r>
            <a:r>
              <a:rPr lang="en-US" sz="3600" b="1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600" b="1" dirty="0" err="1">
                <a:latin typeface="Times New Roman" charset="0"/>
                <a:ea typeface="Times New Roman" charset="0"/>
                <a:cs typeface="Times New Roman" charset="0"/>
              </a:rPr>
              <a:t>của</a:t>
            </a:r>
            <a:r>
              <a:rPr lang="en-US" sz="3600" b="1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600" b="1" dirty="0" err="1">
                <a:latin typeface="Times New Roman" charset="0"/>
                <a:ea typeface="Times New Roman" charset="0"/>
                <a:cs typeface="Times New Roman" charset="0"/>
              </a:rPr>
              <a:t>biểu</a:t>
            </a:r>
            <a:r>
              <a:rPr lang="en-US" sz="3600" b="1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600" b="1" dirty="0" err="1">
                <a:latin typeface="Times New Roman" charset="0"/>
                <a:ea typeface="Times New Roman" charset="0"/>
                <a:cs typeface="Times New Roman" charset="0"/>
              </a:rPr>
              <a:t>thức</a:t>
            </a:r>
            <a:r>
              <a:rPr lang="en-US" sz="3600" b="1" dirty="0">
                <a:latin typeface="Times New Roman" charset="0"/>
                <a:ea typeface="Times New Roman" charset="0"/>
                <a:cs typeface="Times New Roman" charset="0"/>
              </a:rPr>
              <a:t> 17 + a </a:t>
            </a:r>
            <a:r>
              <a:rPr lang="en-US" sz="3600" b="1" dirty="0" err="1">
                <a:latin typeface="Times New Roman" charset="0"/>
                <a:ea typeface="Times New Roman" charset="0"/>
                <a:cs typeface="Times New Roman" charset="0"/>
              </a:rPr>
              <a:t>với</a:t>
            </a:r>
            <a:r>
              <a:rPr lang="en-US" sz="3600" b="1" dirty="0">
                <a:latin typeface="Times New Roman" charset="0"/>
                <a:ea typeface="Times New Roman" charset="0"/>
                <a:cs typeface="Times New Roman" charset="0"/>
              </a:rPr>
              <a:t> a = 3 </a:t>
            </a:r>
            <a:r>
              <a:rPr lang="en-US" sz="3600" b="1" dirty="0" err="1">
                <a:latin typeface="Times New Roman" charset="0"/>
                <a:ea typeface="Times New Roman" charset="0"/>
                <a:cs typeface="Times New Roman" charset="0"/>
              </a:rPr>
              <a:t>là</a:t>
            </a:r>
            <a:r>
              <a:rPr lang="en-US" sz="3600" b="1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2546628"/>
            <a:ext cx="867416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latin typeface="Times New Roman" charset="0"/>
                <a:ea typeface="Times New Roman" charset="0"/>
                <a:cs typeface="Times New Roman" charset="0"/>
              </a:rPr>
              <a:t>b)</a:t>
            </a:r>
            <a:r>
              <a:rPr lang="en-US" sz="3600" b="1" dirty="0" err="1">
                <a:latin typeface="Times New Roman" charset="0"/>
                <a:ea typeface="Times New Roman" charset="0"/>
                <a:cs typeface="Times New Roman" charset="0"/>
              </a:rPr>
              <a:t>Giá</a:t>
            </a:r>
            <a:r>
              <a:rPr lang="en-US" sz="3600" b="1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600" b="1" dirty="0" err="1">
                <a:latin typeface="Times New Roman" charset="0"/>
                <a:ea typeface="Times New Roman" charset="0"/>
                <a:cs typeface="Times New Roman" charset="0"/>
              </a:rPr>
              <a:t>trị</a:t>
            </a:r>
            <a:r>
              <a:rPr lang="en-US" sz="3600" b="1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600" b="1" dirty="0" err="1">
                <a:latin typeface="Times New Roman" charset="0"/>
                <a:ea typeface="Times New Roman" charset="0"/>
                <a:cs typeface="Times New Roman" charset="0"/>
              </a:rPr>
              <a:t>của</a:t>
            </a:r>
            <a:r>
              <a:rPr lang="en-US" sz="3600" b="1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600" b="1" dirty="0" err="1">
                <a:latin typeface="Times New Roman" charset="0"/>
                <a:ea typeface="Times New Roman" charset="0"/>
                <a:cs typeface="Times New Roman" charset="0"/>
              </a:rPr>
              <a:t>biểu</a:t>
            </a:r>
            <a:r>
              <a:rPr lang="en-US" sz="3600" b="1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600" b="1" dirty="0" err="1">
                <a:latin typeface="Times New Roman" charset="0"/>
                <a:ea typeface="Times New Roman" charset="0"/>
                <a:cs typeface="Times New Roman" charset="0"/>
              </a:rPr>
              <a:t>thức</a:t>
            </a:r>
            <a:r>
              <a:rPr lang="en-US" sz="3600" b="1" dirty="0">
                <a:latin typeface="Times New Roman" charset="0"/>
                <a:ea typeface="Times New Roman" charset="0"/>
                <a:cs typeface="Times New Roman" charset="0"/>
              </a:rPr>
              <a:t> 24 – b </a:t>
            </a:r>
            <a:r>
              <a:rPr lang="en-US" sz="3600" b="1" dirty="0" err="1">
                <a:latin typeface="Times New Roman" charset="0"/>
                <a:ea typeface="Times New Roman" charset="0"/>
                <a:cs typeface="Times New Roman" charset="0"/>
              </a:rPr>
              <a:t>với</a:t>
            </a:r>
            <a:r>
              <a:rPr lang="en-US" sz="3600" b="1" dirty="0">
                <a:latin typeface="Times New Roman" charset="0"/>
                <a:ea typeface="Times New Roman" charset="0"/>
                <a:cs typeface="Times New Roman" charset="0"/>
              </a:rPr>
              <a:t> b = 10 </a:t>
            </a:r>
            <a:r>
              <a:rPr lang="en-US" sz="3600" b="1" dirty="0" err="1">
                <a:latin typeface="Times New Roman" charset="0"/>
                <a:ea typeface="Times New Roman" charset="0"/>
                <a:cs typeface="Times New Roman" charset="0"/>
              </a:rPr>
              <a:t>là</a:t>
            </a:r>
            <a:r>
              <a:rPr lang="en-US" sz="3600" b="1" dirty="0">
                <a:latin typeface="Times New Roman" charset="0"/>
                <a:ea typeface="Times New Roman" charset="0"/>
                <a:cs typeface="Times New Roman" charset="0"/>
              </a:rPr>
              <a:t>: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 err="1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Nếu</a:t>
            </a:r>
            <a:r>
              <a:rPr lang="en-US" sz="3600" b="1" dirty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 b = 10 </a:t>
            </a:r>
            <a:r>
              <a:rPr lang="en-US" sz="3600" b="1" dirty="0" err="1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thì</a:t>
            </a:r>
            <a:r>
              <a:rPr lang="en-US" sz="3600" b="1" dirty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 24 – b = 24 – 10 = 14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-152075" y="3880254"/>
            <a:ext cx="818685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latin typeface="Times New Roman" charset="0"/>
                <a:ea typeface="Times New Roman" charset="0"/>
                <a:cs typeface="Times New Roman" charset="0"/>
              </a:rPr>
              <a:t>c) </a:t>
            </a:r>
            <a:r>
              <a:rPr lang="en-US" sz="3600" b="1" dirty="0" err="1">
                <a:latin typeface="Times New Roman" charset="0"/>
                <a:ea typeface="Times New Roman" charset="0"/>
                <a:cs typeface="Times New Roman" charset="0"/>
              </a:rPr>
              <a:t>Giá</a:t>
            </a:r>
            <a:r>
              <a:rPr lang="en-US" sz="3600" b="1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600" b="1" dirty="0" err="1">
                <a:latin typeface="Times New Roman" charset="0"/>
                <a:ea typeface="Times New Roman" charset="0"/>
                <a:cs typeface="Times New Roman" charset="0"/>
              </a:rPr>
              <a:t>trị</a:t>
            </a:r>
            <a:r>
              <a:rPr lang="en-US" sz="3600" b="1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600" b="1" dirty="0" err="1">
                <a:latin typeface="Times New Roman" charset="0"/>
                <a:ea typeface="Times New Roman" charset="0"/>
                <a:cs typeface="Times New Roman" charset="0"/>
              </a:rPr>
              <a:t>của</a:t>
            </a:r>
            <a:r>
              <a:rPr lang="en-US" sz="3600" b="1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600" b="1" dirty="0" err="1">
                <a:latin typeface="Times New Roman" charset="0"/>
                <a:ea typeface="Times New Roman" charset="0"/>
                <a:cs typeface="Times New Roman" charset="0"/>
              </a:rPr>
              <a:t>biểu</a:t>
            </a:r>
            <a:r>
              <a:rPr lang="en-US" sz="3600" b="1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600" b="1" dirty="0" err="1">
                <a:latin typeface="Times New Roman" charset="0"/>
                <a:ea typeface="Times New Roman" charset="0"/>
                <a:cs typeface="Times New Roman" charset="0"/>
              </a:rPr>
              <a:t>thức</a:t>
            </a:r>
            <a:r>
              <a:rPr lang="en-US" sz="3600" b="1" dirty="0">
                <a:latin typeface="Times New Roman" charset="0"/>
                <a:ea typeface="Times New Roman" charset="0"/>
                <a:cs typeface="Times New Roman" charset="0"/>
              </a:rPr>
              <a:t> 2 x a </a:t>
            </a:r>
            <a:r>
              <a:rPr lang="en-US" sz="3600" b="1" dirty="0" err="1">
                <a:latin typeface="Times New Roman" charset="0"/>
                <a:ea typeface="Times New Roman" charset="0"/>
                <a:cs typeface="Times New Roman" charset="0"/>
              </a:rPr>
              <a:t>với</a:t>
            </a:r>
            <a:r>
              <a:rPr lang="en-US" sz="3600" b="1" dirty="0">
                <a:latin typeface="Times New Roman" charset="0"/>
                <a:ea typeface="Times New Roman" charset="0"/>
                <a:cs typeface="Times New Roman" charset="0"/>
              </a:rPr>
              <a:t> a = 5 </a:t>
            </a:r>
            <a:r>
              <a:rPr lang="en-US" sz="3600" b="1" dirty="0" err="1">
                <a:latin typeface="Times New Roman" charset="0"/>
                <a:ea typeface="Times New Roman" charset="0"/>
                <a:cs typeface="Times New Roman" charset="0"/>
              </a:rPr>
              <a:t>là</a:t>
            </a:r>
            <a:r>
              <a:rPr lang="en-US" sz="3600" b="1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 err="1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Nếu</a:t>
            </a:r>
            <a:r>
              <a:rPr lang="en-US" sz="3600" b="1" dirty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 a = 5 </a:t>
            </a:r>
            <a:r>
              <a:rPr lang="en-US" sz="3600" b="1" dirty="0" err="1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thì</a:t>
            </a:r>
            <a:r>
              <a:rPr lang="en-US" sz="3600" b="1" dirty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 2 x a = 2 x 5 = 10 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-66799" y="5300723"/>
            <a:ext cx="822532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latin typeface="Times New Roman" charset="0"/>
                <a:ea typeface="Times New Roman" charset="0"/>
                <a:cs typeface="Times New Roman" charset="0"/>
              </a:rPr>
              <a:t>d) </a:t>
            </a:r>
            <a:r>
              <a:rPr lang="en-US" sz="3600" b="1" dirty="0" err="1">
                <a:latin typeface="Times New Roman" charset="0"/>
                <a:ea typeface="Times New Roman" charset="0"/>
                <a:cs typeface="Times New Roman" charset="0"/>
              </a:rPr>
              <a:t>Giá</a:t>
            </a:r>
            <a:r>
              <a:rPr lang="en-US" sz="3600" b="1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600" b="1" dirty="0" err="1">
                <a:latin typeface="Times New Roman" charset="0"/>
                <a:ea typeface="Times New Roman" charset="0"/>
                <a:cs typeface="Times New Roman" charset="0"/>
              </a:rPr>
              <a:t>trị</a:t>
            </a:r>
            <a:r>
              <a:rPr lang="en-US" sz="3600" b="1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600" b="1" dirty="0" err="1">
                <a:latin typeface="Times New Roman" charset="0"/>
                <a:ea typeface="Times New Roman" charset="0"/>
                <a:cs typeface="Times New Roman" charset="0"/>
              </a:rPr>
              <a:t>của</a:t>
            </a:r>
            <a:r>
              <a:rPr lang="en-US" sz="3600" b="1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600" b="1" dirty="0" err="1">
                <a:latin typeface="Times New Roman" charset="0"/>
                <a:ea typeface="Times New Roman" charset="0"/>
                <a:cs typeface="Times New Roman" charset="0"/>
              </a:rPr>
              <a:t>biểu</a:t>
            </a:r>
            <a:r>
              <a:rPr lang="en-US" sz="3600" b="1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600" b="1" dirty="0" err="1">
                <a:latin typeface="Times New Roman" charset="0"/>
                <a:ea typeface="Times New Roman" charset="0"/>
                <a:cs typeface="Times New Roman" charset="0"/>
              </a:rPr>
              <a:t>thức</a:t>
            </a:r>
            <a:r>
              <a:rPr lang="en-US" sz="3600" b="1" dirty="0">
                <a:latin typeface="Times New Roman" charset="0"/>
                <a:ea typeface="Times New Roman" charset="0"/>
                <a:cs typeface="Times New Roman" charset="0"/>
              </a:rPr>
              <a:t> c : 3 </a:t>
            </a:r>
            <a:r>
              <a:rPr lang="en-US" sz="3600" b="1" dirty="0" err="1">
                <a:latin typeface="Times New Roman" charset="0"/>
                <a:ea typeface="Times New Roman" charset="0"/>
                <a:cs typeface="Times New Roman" charset="0"/>
              </a:rPr>
              <a:t>với</a:t>
            </a:r>
            <a:r>
              <a:rPr lang="en-US" sz="3600" b="1" dirty="0">
                <a:latin typeface="Times New Roman" charset="0"/>
                <a:ea typeface="Times New Roman" charset="0"/>
                <a:cs typeface="Times New Roman" charset="0"/>
              </a:rPr>
              <a:t> c = 18 </a:t>
            </a:r>
            <a:r>
              <a:rPr lang="en-US" sz="3600" b="1" dirty="0" err="1">
                <a:latin typeface="Times New Roman" charset="0"/>
                <a:ea typeface="Times New Roman" charset="0"/>
                <a:cs typeface="Times New Roman" charset="0"/>
              </a:rPr>
              <a:t>là</a:t>
            </a:r>
            <a:endParaRPr lang="en-US" sz="3600" b="1" dirty="0">
              <a:latin typeface="Times New Roman" charset="0"/>
              <a:ea typeface="Times New Roman" charset="0"/>
              <a:cs typeface="Times New Roman" charset="0"/>
            </a:endParaRP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 err="1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Nếu</a:t>
            </a:r>
            <a:r>
              <a:rPr lang="en-US" sz="3600" b="1" dirty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 c = 18 </a:t>
            </a:r>
            <a:r>
              <a:rPr lang="en-US" sz="3600" b="1" dirty="0" err="1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thì</a:t>
            </a:r>
            <a:r>
              <a:rPr lang="en-US" sz="3600" b="1" dirty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 c : 3 = 18 : 3 = 6  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81960" y="1679652"/>
            <a:ext cx="6987810" cy="646331"/>
          </a:xfrm>
          <a:prstGeom prst="rect">
            <a:avLst/>
          </a:prstGeom>
          <a:solidFill>
            <a:srgbClr val="FEFFC6"/>
          </a:solidFill>
        </p:spPr>
        <p:txBody>
          <a:bodyPr wrap="none" rtlCol="0">
            <a:spAutoFit/>
          </a:bodyPr>
          <a:lstStyle/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solidFill>
                  <a:srgbClr val="0432FF"/>
                </a:solidFill>
                <a:latin typeface="Times New Roman" charset="0"/>
                <a:ea typeface="Times New Roman" charset="0"/>
                <a:cs typeface="Times New Roman" charset="0"/>
              </a:rPr>
              <a:t>* </a:t>
            </a:r>
            <a:r>
              <a:rPr lang="en-US" sz="3600" b="1" dirty="0" err="1">
                <a:solidFill>
                  <a:srgbClr val="0432FF"/>
                </a:solidFill>
                <a:latin typeface="Times New Roman" charset="0"/>
                <a:ea typeface="Times New Roman" charset="0"/>
                <a:cs typeface="Times New Roman" charset="0"/>
              </a:rPr>
              <a:t>Nếu</a:t>
            </a:r>
            <a:r>
              <a:rPr lang="en-US" sz="3600" b="1" dirty="0">
                <a:solidFill>
                  <a:srgbClr val="0432FF"/>
                </a:solidFill>
                <a:latin typeface="Times New Roman" charset="0"/>
                <a:ea typeface="Times New Roman" charset="0"/>
                <a:cs typeface="Times New Roman" charset="0"/>
              </a:rPr>
              <a:t> a = 3 </a:t>
            </a:r>
            <a:r>
              <a:rPr lang="en-US" sz="3600" b="1" dirty="0" err="1">
                <a:solidFill>
                  <a:srgbClr val="0432FF"/>
                </a:solidFill>
                <a:latin typeface="Times New Roman" charset="0"/>
                <a:ea typeface="Times New Roman" charset="0"/>
                <a:cs typeface="Times New Roman" charset="0"/>
              </a:rPr>
              <a:t>thì</a:t>
            </a:r>
            <a:r>
              <a:rPr lang="en-US" sz="3600" b="1" dirty="0">
                <a:solidFill>
                  <a:srgbClr val="0432FF"/>
                </a:solidFill>
                <a:latin typeface="Times New Roman" charset="0"/>
                <a:ea typeface="Times New Roman" charset="0"/>
                <a:cs typeface="Times New Roman" charset="0"/>
              </a:rPr>
              <a:t> 17 + a = 17 + 3 = 20</a:t>
            </a:r>
          </a:p>
        </p:txBody>
      </p:sp>
    </p:spTree>
    <p:extLst>
      <p:ext uri="{BB962C8B-B14F-4D97-AF65-F5344CB8AC3E}">
        <p14:creationId xmlns:p14="http://schemas.microsoft.com/office/powerpoint/2010/main" val="146041970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20" grpId="0"/>
      <p:bldP spid="21" grpId="0"/>
      <p:bldP spid="22" grpId="0"/>
      <p:bldP spid="2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180109" y="152400"/>
            <a:ext cx="8865504" cy="584775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200" b="1" dirty="0" err="1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Nhiệm</a:t>
            </a:r>
            <a:r>
              <a:rPr lang="en-US" sz="3200" b="1" dirty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200" b="1" dirty="0" err="1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vụ</a:t>
            </a:r>
            <a:r>
              <a:rPr lang="en-US" sz="3200" b="1" dirty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 3. </a:t>
            </a:r>
            <a:r>
              <a:rPr lang="en-US" sz="3200" b="1" dirty="0" err="1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Tính</a:t>
            </a:r>
            <a:r>
              <a:rPr lang="en-US" sz="3200" b="1" dirty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200" b="1" dirty="0" err="1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giá</a:t>
            </a:r>
            <a:r>
              <a:rPr lang="en-US" sz="3200" b="1" dirty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200" b="1" dirty="0" err="1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trị</a:t>
            </a:r>
            <a:r>
              <a:rPr lang="en-US" sz="3200" b="1" dirty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200" b="1" dirty="0" err="1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của</a:t>
            </a:r>
            <a:r>
              <a:rPr lang="en-US" sz="3200" b="1" dirty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200" b="1" dirty="0" err="1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biểu</a:t>
            </a:r>
            <a:r>
              <a:rPr lang="en-US" sz="3200" b="1" dirty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200" b="1" dirty="0" err="1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thức</a:t>
            </a:r>
            <a:r>
              <a:rPr lang="en-US" sz="3200" b="1" dirty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 (</a:t>
            </a:r>
            <a:r>
              <a:rPr lang="en-US" sz="3200" b="1" dirty="0" err="1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theo</a:t>
            </a:r>
            <a:r>
              <a:rPr lang="en-US" sz="3200" b="1" dirty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200" b="1" dirty="0" err="1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mẫu</a:t>
            </a:r>
            <a:r>
              <a:rPr lang="en-US" sz="3200" b="1" dirty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)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90917" y="4572000"/>
            <a:ext cx="7428637" cy="1077218"/>
          </a:xfrm>
          <a:prstGeom prst="rect">
            <a:avLst/>
          </a:prstGeom>
          <a:solidFill>
            <a:srgbClr val="D4F8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3200" b="1" u="sng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Mẫu</a:t>
            </a:r>
            <a:r>
              <a:rPr lang="en-US" sz="3200" b="1" u="sng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: </a:t>
            </a:r>
            <a:r>
              <a:rPr lang="en-US" sz="3200" b="1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  12 + 2 x m </a:t>
            </a:r>
            <a:r>
              <a:rPr lang="en-US" sz="3200" b="1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với</a:t>
            </a:r>
            <a:r>
              <a:rPr lang="en-US" sz="3200" b="1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m = 3</a:t>
            </a:r>
          </a:p>
          <a:p>
            <a:r>
              <a:rPr lang="en-US" sz="3200" b="1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Nếu</a:t>
            </a:r>
            <a:r>
              <a:rPr lang="en-US" sz="3200" b="1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m = 3 </a:t>
            </a:r>
            <a:r>
              <a:rPr lang="en-US" sz="3200" b="1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thì</a:t>
            </a:r>
            <a:r>
              <a:rPr lang="en-US" sz="3200" b="1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12 + 2 x m = 12 + 2 x 3 = 18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90917" y="1208782"/>
            <a:ext cx="4464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charset="0"/>
                <a:ea typeface="Times New Roman" charset="0"/>
                <a:cs typeface="Times New Roman" charset="0"/>
              </a:rPr>
              <a:t> a) a + 25 </a:t>
            </a:r>
            <a:r>
              <a:rPr lang="en-US" sz="3600" b="1" dirty="0" err="1">
                <a:latin typeface="Times New Roman" charset="0"/>
                <a:ea typeface="Times New Roman" charset="0"/>
                <a:cs typeface="Times New Roman" charset="0"/>
              </a:rPr>
              <a:t>với</a:t>
            </a:r>
            <a:r>
              <a:rPr lang="en-US" sz="3600" b="1" dirty="0">
                <a:latin typeface="Times New Roman" charset="0"/>
                <a:ea typeface="Times New Roman" charset="0"/>
                <a:cs typeface="Times New Roman" charset="0"/>
              </a:rPr>
              <a:t> a = 30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90917" y="1914844"/>
            <a:ext cx="3613490" cy="8237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marR="0" lvl="0" indent="-34290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latin typeface="Times New Roman" charset="0"/>
                <a:ea typeface="Times New Roman" charset="0"/>
                <a:cs typeface="Times New Roman" charset="0"/>
              </a:rPr>
              <a:t>b) 10 x c </a:t>
            </a:r>
            <a:r>
              <a:rPr lang="en-US" sz="3600" b="1" dirty="0" err="1">
                <a:latin typeface="Times New Roman" charset="0"/>
                <a:ea typeface="Times New Roman" charset="0"/>
                <a:cs typeface="Times New Roman" charset="0"/>
              </a:rPr>
              <a:t>với</a:t>
            </a:r>
            <a:r>
              <a:rPr lang="en-US" sz="3600" b="1" dirty="0">
                <a:latin typeface="Times New Roman" charset="0"/>
                <a:ea typeface="Times New Roman" charset="0"/>
                <a:cs typeface="Times New Roman" charset="0"/>
              </a:rPr>
              <a:t> c = 4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09149" y="2864765"/>
            <a:ext cx="4645824" cy="8237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marR="0" lvl="0" indent="-34290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latin typeface="Times New Roman" charset="0"/>
                <a:ea typeface="Times New Roman" charset="0"/>
                <a:cs typeface="Times New Roman" charset="0"/>
              </a:rPr>
              <a:t>c) 30 + 2 x m </a:t>
            </a:r>
            <a:r>
              <a:rPr lang="en-US" sz="3600" b="1" dirty="0" err="1">
                <a:latin typeface="Times New Roman" charset="0"/>
                <a:ea typeface="Times New Roman" charset="0"/>
                <a:cs typeface="Times New Roman" charset="0"/>
              </a:rPr>
              <a:t>với</a:t>
            </a:r>
            <a:r>
              <a:rPr lang="en-US" sz="3600" b="1" dirty="0">
                <a:latin typeface="Times New Roman" charset="0"/>
                <a:ea typeface="Times New Roman" charset="0"/>
                <a:cs typeface="Times New Roman" charset="0"/>
              </a:rPr>
              <a:t> m = 6</a:t>
            </a:r>
          </a:p>
        </p:txBody>
      </p:sp>
    </p:spTree>
    <p:extLst>
      <p:ext uri="{BB962C8B-B14F-4D97-AF65-F5344CB8AC3E}">
        <p14:creationId xmlns:p14="http://schemas.microsoft.com/office/powerpoint/2010/main" val="367249925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 animBg="1"/>
      <p:bldP spid="19" grpId="0"/>
      <p:bldP spid="20" grpId="0"/>
      <p:bldP spid="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180109" y="152400"/>
            <a:ext cx="8865504" cy="584775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200" b="1" dirty="0" err="1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Nhiệm</a:t>
            </a:r>
            <a:r>
              <a:rPr lang="en-US" sz="3200" b="1" dirty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200" b="1" dirty="0" err="1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vụ</a:t>
            </a:r>
            <a:r>
              <a:rPr lang="en-US" sz="3200" b="1" dirty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 3. </a:t>
            </a:r>
            <a:r>
              <a:rPr lang="en-US" sz="3200" b="1" dirty="0" err="1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Tính</a:t>
            </a:r>
            <a:r>
              <a:rPr lang="en-US" sz="3200" b="1" dirty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200" b="1" dirty="0" err="1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giá</a:t>
            </a:r>
            <a:r>
              <a:rPr lang="en-US" sz="3200" b="1" dirty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200" b="1" dirty="0" err="1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trị</a:t>
            </a:r>
            <a:r>
              <a:rPr lang="en-US" sz="3200" b="1" dirty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200" b="1" dirty="0" err="1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của</a:t>
            </a:r>
            <a:r>
              <a:rPr lang="en-US" sz="3200" b="1" dirty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200" b="1" dirty="0" err="1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biểu</a:t>
            </a:r>
            <a:r>
              <a:rPr lang="en-US" sz="3200" b="1" dirty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200" b="1" dirty="0" err="1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thức</a:t>
            </a:r>
            <a:r>
              <a:rPr lang="en-US" sz="3200" b="1" dirty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 (</a:t>
            </a:r>
            <a:r>
              <a:rPr lang="en-US" sz="3200" b="1" dirty="0" err="1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theo</a:t>
            </a:r>
            <a:r>
              <a:rPr lang="en-US" sz="3200" b="1" dirty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200" b="1" dirty="0" err="1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mẫu</a:t>
            </a:r>
            <a:r>
              <a:rPr lang="en-US" sz="3200" b="1" dirty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)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16043" y="912890"/>
            <a:ext cx="4464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charset="0"/>
                <a:ea typeface="Times New Roman" charset="0"/>
                <a:cs typeface="Times New Roman" charset="0"/>
              </a:rPr>
              <a:t> a) a + 25 </a:t>
            </a:r>
            <a:r>
              <a:rPr lang="en-US" sz="3600" b="1" dirty="0" err="1">
                <a:latin typeface="Times New Roman" charset="0"/>
                <a:ea typeface="Times New Roman" charset="0"/>
                <a:cs typeface="Times New Roman" charset="0"/>
              </a:rPr>
              <a:t>với</a:t>
            </a:r>
            <a:r>
              <a:rPr lang="en-US" sz="3600" b="1" dirty="0">
                <a:latin typeface="Times New Roman" charset="0"/>
                <a:ea typeface="Times New Roman" charset="0"/>
                <a:cs typeface="Times New Roman" charset="0"/>
              </a:rPr>
              <a:t> a = 30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22647" y="2605248"/>
            <a:ext cx="3613490" cy="8237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marR="0" lvl="0" indent="-34290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latin typeface="Times New Roman" charset="0"/>
                <a:ea typeface="Times New Roman" charset="0"/>
                <a:cs typeface="Times New Roman" charset="0"/>
              </a:rPr>
              <a:t>b) 10 x c </a:t>
            </a:r>
            <a:r>
              <a:rPr lang="en-US" sz="3600" b="1" dirty="0" err="1">
                <a:latin typeface="Times New Roman" charset="0"/>
                <a:ea typeface="Times New Roman" charset="0"/>
                <a:cs typeface="Times New Roman" charset="0"/>
              </a:rPr>
              <a:t>với</a:t>
            </a:r>
            <a:r>
              <a:rPr lang="en-US" sz="3600" b="1" dirty="0">
                <a:latin typeface="Times New Roman" charset="0"/>
                <a:ea typeface="Times New Roman" charset="0"/>
                <a:cs typeface="Times New Roman" charset="0"/>
              </a:rPr>
              <a:t> c = 4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33400" y="4381916"/>
            <a:ext cx="4645824" cy="8237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marR="0" lvl="0" indent="-34290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latin typeface="Times New Roman" charset="0"/>
                <a:ea typeface="Times New Roman" charset="0"/>
                <a:cs typeface="Times New Roman" charset="0"/>
              </a:rPr>
              <a:t>c) 30 + 2 x m </a:t>
            </a:r>
            <a:r>
              <a:rPr lang="en-US" sz="3600" b="1" dirty="0" err="1">
                <a:latin typeface="Times New Roman" charset="0"/>
                <a:ea typeface="Times New Roman" charset="0"/>
                <a:cs typeface="Times New Roman" charset="0"/>
              </a:rPr>
              <a:t>với</a:t>
            </a:r>
            <a:r>
              <a:rPr lang="en-US" sz="3600" b="1" dirty="0">
                <a:latin typeface="Times New Roman" charset="0"/>
                <a:ea typeface="Times New Roman" charset="0"/>
                <a:cs typeface="Times New Roman" charset="0"/>
              </a:rPr>
              <a:t> m = 6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80109" y="2002478"/>
            <a:ext cx="7512056" cy="646331"/>
          </a:xfrm>
          <a:prstGeom prst="rect">
            <a:avLst/>
          </a:prstGeom>
          <a:solidFill>
            <a:srgbClr val="DFFCFF"/>
          </a:solidFill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432FF"/>
                </a:solidFill>
                <a:latin typeface="Times New Roman" charset="0"/>
                <a:ea typeface="Times New Roman" charset="0"/>
                <a:cs typeface="Times New Roman" charset="0"/>
              </a:rPr>
              <a:t> * </a:t>
            </a:r>
            <a:r>
              <a:rPr lang="en-US" sz="3600" b="1" dirty="0" err="1">
                <a:solidFill>
                  <a:srgbClr val="0432FF"/>
                </a:solidFill>
                <a:latin typeface="Times New Roman" charset="0"/>
                <a:ea typeface="Times New Roman" charset="0"/>
                <a:cs typeface="Times New Roman" charset="0"/>
              </a:rPr>
              <a:t>Nếu</a:t>
            </a:r>
            <a:r>
              <a:rPr lang="en-US" sz="3600" b="1" dirty="0">
                <a:solidFill>
                  <a:srgbClr val="0432FF"/>
                </a:solidFill>
                <a:latin typeface="Times New Roman" charset="0"/>
                <a:ea typeface="Times New Roman" charset="0"/>
                <a:cs typeface="Times New Roman" charset="0"/>
              </a:rPr>
              <a:t> a = 30 </a:t>
            </a:r>
            <a:r>
              <a:rPr lang="en-US" sz="3600" b="1" dirty="0" err="1">
                <a:solidFill>
                  <a:srgbClr val="0432FF"/>
                </a:solidFill>
                <a:latin typeface="Times New Roman" charset="0"/>
                <a:ea typeface="Times New Roman" charset="0"/>
                <a:cs typeface="Times New Roman" charset="0"/>
              </a:rPr>
              <a:t>thì</a:t>
            </a:r>
            <a:r>
              <a:rPr lang="en-US" sz="3600" b="1" dirty="0">
                <a:solidFill>
                  <a:srgbClr val="0432FF"/>
                </a:solidFill>
                <a:latin typeface="Times New Roman" charset="0"/>
                <a:ea typeface="Times New Roman" charset="0"/>
                <a:cs typeface="Times New Roman" charset="0"/>
              </a:rPr>
              <a:t> a + 25 = 30 + 25 = 55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80109" y="3590946"/>
            <a:ext cx="6978656" cy="646331"/>
          </a:xfrm>
          <a:prstGeom prst="rect">
            <a:avLst/>
          </a:prstGeom>
          <a:solidFill>
            <a:srgbClr val="DFFCFF"/>
          </a:solidFill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432FF"/>
                </a:solidFill>
                <a:latin typeface="Times New Roman" charset="0"/>
                <a:ea typeface="Times New Roman" charset="0"/>
                <a:cs typeface="Times New Roman" charset="0"/>
              </a:rPr>
              <a:t> * </a:t>
            </a:r>
            <a:r>
              <a:rPr lang="en-US" sz="3600" b="1" dirty="0" err="1">
                <a:solidFill>
                  <a:srgbClr val="0432FF"/>
                </a:solidFill>
                <a:latin typeface="Times New Roman" charset="0"/>
                <a:ea typeface="Times New Roman" charset="0"/>
                <a:cs typeface="Times New Roman" charset="0"/>
              </a:rPr>
              <a:t>Nếu</a:t>
            </a:r>
            <a:r>
              <a:rPr lang="en-US" sz="3600" b="1" dirty="0">
                <a:solidFill>
                  <a:srgbClr val="0432FF"/>
                </a:solidFill>
                <a:latin typeface="Times New Roman" charset="0"/>
                <a:ea typeface="Times New Roman" charset="0"/>
                <a:cs typeface="Times New Roman" charset="0"/>
              </a:rPr>
              <a:t> c = 4 </a:t>
            </a:r>
            <a:r>
              <a:rPr lang="en-US" sz="3600" b="1" dirty="0" err="1">
                <a:solidFill>
                  <a:srgbClr val="0432FF"/>
                </a:solidFill>
                <a:latin typeface="Times New Roman" charset="0"/>
                <a:ea typeface="Times New Roman" charset="0"/>
                <a:cs typeface="Times New Roman" charset="0"/>
              </a:rPr>
              <a:t>thì</a:t>
            </a:r>
            <a:r>
              <a:rPr lang="en-US" sz="3600" b="1" dirty="0">
                <a:solidFill>
                  <a:srgbClr val="0432FF"/>
                </a:solidFill>
                <a:latin typeface="Times New Roman" charset="0"/>
                <a:ea typeface="Times New Roman" charset="0"/>
                <a:cs typeface="Times New Roman" charset="0"/>
              </a:rPr>
              <a:t> 10 x c = 10 x 4 = 40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04800" y="5602069"/>
            <a:ext cx="8839200" cy="646331"/>
          </a:xfrm>
          <a:prstGeom prst="rect">
            <a:avLst/>
          </a:prstGeom>
          <a:solidFill>
            <a:srgbClr val="DFFCFF"/>
          </a:solidFill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432FF"/>
                </a:solidFill>
                <a:latin typeface="Times New Roman" charset="0"/>
                <a:ea typeface="Times New Roman" charset="0"/>
                <a:cs typeface="Times New Roman" charset="0"/>
              </a:rPr>
              <a:t> * </a:t>
            </a:r>
            <a:r>
              <a:rPr lang="en-US" sz="3600" b="1" dirty="0" err="1">
                <a:solidFill>
                  <a:srgbClr val="0432FF"/>
                </a:solidFill>
                <a:latin typeface="Times New Roman" charset="0"/>
                <a:ea typeface="Times New Roman" charset="0"/>
                <a:cs typeface="Times New Roman" charset="0"/>
              </a:rPr>
              <a:t>Nếu</a:t>
            </a:r>
            <a:r>
              <a:rPr lang="en-US" sz="3600" b="1" dirty="0">
                <a:solidFill>
                  <a:srgbClr val="0432FF"/>
                </a:solidFill>
                <a:latin typeface="Times New Roman" charset="0"/>
                <a:ea typeface="Times New Roman" charset="0"/>
                <a:cs typeface="Times New Roman" charset="0"/>
              </a:rPr>
              <a:t> m = 6 </a:t>
            </a:r>
            <a:r>
              <a:rPr lang="en-US" sz="3600" b="1" dirty="0" err="1">
                <a:solidFill>
                  <a:srgbClr val="0432FF"/>
                </a:solidFill>
                <a:latin typeface="Times New Roman" charset="0"/>
                <a:ea typeface="Times New Roman" charset="0"/>
                <a:cs typeface="Times New Roman" charset="0"/>
              </a:rPr>
              <a:t>thì</a:t>
            </a:r>
            <a:r>
              <a:rPr lang="en-US" sz="3600" b="1" dirty="0">
                <a:solidFill>
                  <a:srgbClr val="0432FF"/>
                </a:solidFill>
                <a:latin typeface="Times New Roman" charset="0"/>
                <a:ea typeface="Times New Roman" charset="0"/>
                <a:cs typeface="Times New Roman" charset="0"/>
              </a:rPr>
              <a:t> 30 + 2 x m = 30 + 2 x 6 = 42</a:t>
            </a:r>
          </a:p>
        </p:txBody>
      </p:sp>
    </p:spTree>
    <p:extLst>
      <p:ext uri="{BB962C8B-B14F-4D97-AF65-F5344CB8AC3E}">
        <p14:creationId xmlns:p14="http://schemas.microsoft.com/office/powerpoint/2010/main" val="283342559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/>
      <p:bldP spid="20" grpId="0"/>
      <p:bldP spid="21" grpId="0"/>
      <p:bldP spid="22" grpId="0" animBg="1"/>
      <p:bldP spid="23" grpId="0" animBg="1"/>
      <p:bldP spid="2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84190" y="972234"/>
            <a:ext cx="8110105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3600" b="1" u="sng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Nhiệm</a:t>
            </a:r>
            <a:r>
              <a:rPr lang="en-US" sz="3600" b="1" u="sng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600" b="1" u="sng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vụ</a:t>
            </a:r>
            <a:r>
              <a:rPr lang="en-US" sz="3600" b="1" u="sng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4:</a:t>
            </a:r>
            <a:r>
              <a:rPr lang="en-US" sz="3600" b="1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Viết</a:t>
            </a:r>
            <a:r>
              <a:rPr lang="en-US" sz="3600" b="1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vào</a:t>
            </a:r>
            <a:r>
              <a:rPr lang="en-US" sz="3600" b="1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ô </a:t>
            </a:r>
            <a:r>
              <a:rPr lang="en-US" sz="3600" b="1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trống</a:t>
            </a:r>
            <a:r>
              <a:rPr lang="en-US" sz="3600" b="1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(</a:t>
            </a:r>
            <a:r>
              <a:rPr lang="en-US" sz="3600" b="1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theo</a:t>
            </a:r>
            <a:r>
              <a:rPr lang="en-US" sz="3600" b="1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mẫu</a:t>
            </a:r>
            <a:r>
              <a:rPr lang="en-US" sz="3600" b="1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)</a:t>
            </a: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6220761"/>
              </p:ext>
            </p:extLst>
          </p:nvPr>
        </p:nvGraphicFramePr>
        <p:xfrm>
          <a:off x="476954" y="1828801"/>
          <a:ext cx="8209846" cy="373379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851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438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7808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39119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rgbClr val="FF0000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p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>
                          <a:solidFill>
                            <a:schemeClr val="tx1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Biểu</a:t>
                      </a:r>
                      <a:r>
                        <a:rPr lang="en-US" sz="3200" b="1" baseline="0" dirty="0">
                          <a:solidFill>
                            <a:schemeClr val="tx1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</a:t>
                      </a:r>
                      <a:r>
                        <a:rPr lang="en-US" sz="3200" b="1" baseline="0" dirty="0" err="1">
                          <a:solidFill>
                            <a:schemeClr val="tx1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thức</a:t>
                      </a:r>
                      <a:endParaRPr lang="en-US" sz="3200" b="1" dirty="0">
                        <a:solidFill>
                          <a:schemeClr val="tx1"/>
                        </a:solidFill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>
                          <a:solidFill>
                            <a:schemeClr val="tx1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Tính</a:t>
                      </a:r>
                      <a:r>
                        <a:rPr lang="en-US" sz="3200" b="1" baseline="0" dirty="0">
                          <a:solidFill>
                            <a:schemeClr val="tx1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</a:t>
                      </a:r>
                      <a:r>
                        <a:rPr lang="en-US" sz="3200" b="1" baseline="0" dirty="0" err="1">
                          <a:solidFill>
                            <a:schemeClr val="tx1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giá</a:t>
                      </a:r>
                      <a:r>
                        <a:rPr lang="en-US" sz="3200" b="1" baseline="0" dirty="0">
                          <a:solidFill>
                            <a:schemeClr val="tx1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</a:t>
                      </a:r>
                      <a:r>
                        <a:rPr lang="en-US" sz="3200" b="1" baseline="0" dirty="0" err="1">
                          <a:solidFill>
                            <a:schemeClr val="tx1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trị</a:t>
                      </a:r>
                      <a:r>
                        <a:rPr lang="en-US" sz="3200" b="1" baseline="0" dirty="0">
                          <a:solidFill>
                            <a:schemeClr val="tx1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</a:t>
                      </a:r>
                      <a:r>
                        <a:rPr lang="en-US" sz="3200" b="1" baseline="0" dirty="0" err="1">
                          <a:solidFill>
                            <a:schemeClr val="tx1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của</a:t>
                      </a:r>
                      <a:r>
                        <a:rPr lang="en-US" sz="3200" b="1" baseline="0" dirty="0">
                          <a:solidFill>
                            <a:schemeClr val="tx1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</a:t>
                      </a:r>
                      <a:r>
                        <a:rPr lang="en-US" sz="3200" b="1" baseline="0" dirty="0" err="1">
                          <a:solidFill>
                            <a:schemeClr val="tx1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biểu</a:t>
                      </a:r>
                      <a:r>
                        <a:rPr lang="en-US" sz="3200" b="1" baseline="0" dirty="0">
                          <a:solidFill>
                            <a:schemeClr val="tx1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</a:t>
                      </a:r>
                      <a:r>
                        <a:rPr lang="en-US" sz="3200" b="1" baseline="0" dirty="0" err="1">
                          <a:solidFill>
                            <a:schemeClr val="tx1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thức</a:t>
                      </a:r>
                      <a:endParaRPr lang="en-US" sz="3200" b="1" dirty="0">
                        <a:solidFill>
                          <a:schemeClr val="tx1"/>
                        </a:solidFill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73670"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>
                          <a:solidFill>
                            <a:srgbClr val="FF0000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9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FC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10 x </a:t>
                      </a:r>
                      <a:r>
                        <a:rPr lang="en-US" sz="4000" b="1" dirty="0">
                          <a:solidFill>
                            <a:srgbClr val="FF0000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p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FC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4000" b="1" dirty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  </a:t>
                      </a:r>
                      <a:r>
                        <a:rPr lang="en-US" sz="4000" b="1" dirty="0">
                          <a:solidFill>
                            <a:schemeClr val="tx1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10 x 9 = 90</a:t>
                      </a:r>
                      <a:endParaRPr lang="en-US" sz="4000" b="1" dirty="0">
                        <a:solidFill>
                          <a:srgbClr val="FF0000"/>
                        </a:solidFill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F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73670"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>
                          <a:solidFill>
                            <a:srgbClr val="FF0000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5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FC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12 +</a:t>
                      </a:r>
                      <a:r>
                        <a:rPr lang="en-US" sz="4000" b="1" baseline="0" dirty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</a:t>
                      </a:r>
                      <a:r>
                        <a:rPr lang="en-US" sz="4000" b="1" baseline="0" dirty="0">
                          <a:solidFill>
                            <a:srgbClr val="FF0000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p</a:t>
                      </a:r>
                      <a:r>
                        <a:rPr lang="en-US" sz="4000" b="1" baseline="0" dirty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x 3</a:t>
                      </a:r>
                      <a:endParaRPr lang="en-US" sz="4000" b="1" dirty="0"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FC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0" b="1" dirty="0"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F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73670"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>
                          <a:solidFill>
                            <a:srgbClr val="FF0000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4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FC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(30 - </a:t>
                      </a:r>
                      <a:r>
                        <a:rPr lang="en-US" sz="4000" b="1" dirty="0">
                          <a:solidFill>
                            <a:srgbClr val="FF0000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p</a:t>
                      </a:r>
                      <a:r>
                        <a:rPr lang="en-US" sz="4000" b="1" dirty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)</a:t>
                      </a:r>
                      <a:r>
                        <a:rPr lang="en-US" sz="4000" b="1" baseline="0" dirty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: 2</a:t>
                      </a:r>
                      <a:endParaRPr lang="en-US" sz="4000" b="1" dirty="0"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FC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0" b="1" dirty="0"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F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73670"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>
                          <a:solidFill>
                            <a:srgbClr val="FF0000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8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FC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5 x p + 21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FC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0" b="1" dirty="0"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F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73114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676400" y="605089"/>
            <a:ext cx="7191136" cy="58477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3200" b="1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Nhiệm</a:t>
            </a:r>
            <a:r>
              <a:rPr lang="en-US" sz="3200" b="1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vụ</a:t>
            </a:r>
            <a:r>
              <a:rPr lang="en-US" sz="3200" b="1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4. </a:t>
            </a:r>
            <a:r>
              <a:rPr lang="en-US" sz="3200" b="1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Viết</a:t>
            </a:r>
            <a:r>
              <a:rPr lang="en-US" sz="3200" b="1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vào</a:t>
            </a:r>
            <a:r>
              <a:rPr lang="en-US" sz="3200" b="1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ô </a:t>
            </a:r>
            <a:r>
              <a:rPr lang="en-US" sz="3200" b="1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trống</a:t>
            </a:r>
            <a:r>
              <a:rPr lang="en-US" sz="3200" b="1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(</a:t>
            </a:r>
            <a:r>
              <a:rPr lang="en-US" sz="3200" b="1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theo</a:t>
            </a:r>
            <a:r>
              <a:rPr lang="en-US" sz="3200" b="1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mẫu</a:t>
            </a:r>
            <a:r>
              <a:rPr lang="en-US" sz="3200" b="1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)</a:t>
            </a: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6226595"/>
              </p:ext>
            </p:extLst>
          </p:nvPr>
        </p:nvGraphicFramePr>
        <p:xfrm>
          <a:off x="476954" y="1828801"/>
          <a:ext cx="8209846" cy="373379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851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438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7808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39119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p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Biểu</a:t>
                      </a:r>
                      <a:r>
                        <a:rPr lang="en-US" sz="32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</a:t>
                      </a:r>
                      <a:r>
                        <a:rPr lang="en-US" sz="3200" b="1" baseline="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thức</a:t>
                      </a:r>
                      <a:endParaRPr lang="en-US" sz="3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Tính</a:t>
                      </a:r>
                      <a:r>
                        <a:rPr lang="en-US" sz="32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</a:t>
                      </a:r>
                      <a:r>
                        <a:rPr lang="en-US" sz="3200" b="1" baseline="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giá</a:t>
                      </a:r>
                      <a:r>
                        <a:rPr lang="en-US" sz="32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</a:t>
                      </a:r>
                      <a:r>
                        <a:rPr lang="en-US" sz="3200" b="1" baseline="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trị</a:t>
                      </a:r>
                      <a:r>
                        <a:rPr lang="en-US" sz="32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</a:t>
                      </a:r>
                      <a:r>
                        <a:rPr lang="en-US" sz="3200" b="1" baseline="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của</a:t>
                      </a:r>
                      <a:r>
                        <a:rPr lang="en-US" sz="32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</a:t>
                      </a:r>
                      <a:r>
                        <a:rPr lang="en-US" sz="3200" b="1" baseline="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biểu</a:t>
                      </a:r>
                      <a:r>
                        <a:rPr lang="en-US" sz="32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</a:t>
                      </a:r>
                      <a:r>
                        <a:rPr lang="en-US" sz="3200" b="1" baseline="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thức</a:t>
                      </a:r>
                      <a:endParaRPr lang="en-US" sz="3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73670"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>
                          <a:solidFill>
                            <a:srgbClr val="FF0000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9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FC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10 x </a:t>
                      </a:r>
                      <a:r>
                        <a:rPr lang="en-US" sz="4000" b="1" dirty="0">
                          <a:solidFill>
                            <a:srgbClr val="FF0000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p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FC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4000" b="1" dirty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  </a:t>
                      </a:r>
                      <a:r>
                        <a:rPr lang="en-US" sz="4000" b="1" dirty="0">
                          <a:solidFill>
                            <a:schemeClr val="tx1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10 </a:t>
                      </a:r>
                      <a:r>
                        <a:rPr lang="en-US" sz="4000" b="1" dirty="0">
                          <a:solidFill>
                            <a:srgbClr val="FF0000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x 9 = 90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F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73670"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5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FC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12 +</a:t>
                      </a:r>
                      <a:r>
                        <a:rPr lang="en-US" sz="4000" b="1" baseline="0" dirty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p x 3</a:t>
                      </a:r>
                      <a:endParaRPr lang="en-US" sz="4000" b="1" dirty="0"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FC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0" b="1" dirty="0"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F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73670"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4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FC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(30 - p)</a:t>
                      </a:r>
                      <a:r>
                        <a:rPr lang="en-US" sz="4000" b="1" baseline="0" dirty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: 2</a:t>
                      </a:r>
                      <a:endParaRPr lang="en-US" sz="4000" b="1" dirty="0"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FC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0" b="1" dirty="0"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F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73670"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8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FC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5 x p + 21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FC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0" b="1" dirty="0"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F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4419600" y="3330714"/>
            <a:ext cx="33265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0432FF"/>
                </a:solidFill>
                <a:latin typeface="Times New Roman" charset="0"/>
                <a:ea typeface="Times New Roman" charset="0"/>
                <a:cs typeface="Times New Roman" charset="0"/>
              </a:rPr>
              <a:t>12 + </a:t>
            </a:r>
            <a:r>
              <a:rPr lang="en-US" sz="4000" b="1" dirty="0">
                <a:latin typeface="Times New Roman" charset="0"/>
                <a:ea typeface="Times New Roman" charset="0"/>
                <a:cs typeface="Times New Roman" charset="0"/>
              </a:rPr>
              <a:t>5</a:t>
            </a:r>
            <a:r>
              <a:rPr lang="en-US" sz="4000" b="1" dirty="0">
                <a:solidFill>
                  <a:srgbClr val="0432FF"/>
                </a:solidFill>
                <a:latin typeface="Times New Roman" charset="0"/>
                <a:ea typeface="Times New Roman" charset="0"/>
                <a:cs typeface="Times New Roman" charset="0"/>
              </a:rPr>
              <a:t> x 3 = 27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419600" y="4114800"/>
            <a:ext cx="355578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0432FF"/>
                </a:solidFill>
                <a:latin typeface="Times New Roman" charset="0"/>
                <a:ea typeface="Times New Roman" charset="0"/>
                <a:cs typeface="Times New Roman" charset="0"/>
              </a:rPr>
              <a:t>(30 – </a:t>
            </a:r>
            <a:r>
              <a:rPr lang="en-US" sz="4000" b="1" dirty="0">
                <a:latin typeface="Times New Roman" charset="0"/>
                <a:ea typeface="Times New Roman" charset="0"/>
                <a:cs typeface="Times New Roman" charset="0"/>
              </a:rPr>
              <a:t>4</a:t>
            </a:r>
            <a:r>
              <a:rPr lang="en-US" sz="4000" b="1" dirty="0">
                <a:solidFill>
                  <a:srgbClr val="0432FF"/>
                </a:solidFill>
                <a:latin typeface="Times New Roman" charset="0"/>
                <a:ea typeface="Times New Roman" charset="0"/>
                <a:cs typeface="Times New Roman" charset="0"/>
              </a:rPr>
              <a:t>) : 2 = 13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439436" y="4876800"/>
            <a:ext cx="333296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0432FF"/>
                </a:solidFill>
                <a:latin typeface="Times New Roman" charset="0"/>
                <a:ea typeface="Times New Roman" charset="0"/>
                <a:cs typeface="Times New Roman" charset="0"/>
              </a:rPr>
              <a:t>5 x </a:t>
            </a:r>
            <a:r>
              <a:rPr lang="en-US" sz="4000" b="1" dirty="0">
                <a:latin typeface="Times New Roman" charset="0"/>
                <a:ea typeface="Times New Roman" charset="0"/>
                <a:cs typeface="Times New Roman" charset="0"/>
              </a:rPr>
              <a:t>8</a:t>
            </a:r>
            <a:r>
              <a:rPr lang="en-US" sz="4000" b="1" dirty="0">
                <a:solidFill>
                  <a:srgbClr val="0432FF"/>
                </a:solidFill>
                <a:latin typeface="Times New Roman" charset="0"/>
                <a:ea typeface="Times New Roman" charset="0"/>
                <a:cs typeface="Times New Roman" charset="0"/>
              </a:rPr>
              <a:t> + 21 = 61</a:t>
            </a:r>
          </a:p>
        </p:txBody>
      </p:sp>
    </p:spTree>
    <p:extLst>
      <p:ext uri="{BB962C8B-B14F-4D97-AF65-F5344CB8AC3E}">
        <p14:creationId xmlns:p14="http://schemas.microsoft.com/office/powerpoint/2010/main" val="1014542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4" grpId="0"/>
      <p:bldP spid="1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1333</TotalTime>
  <Words>789</Words>
  <Application>Microsoft Office PowerPoint</Application>
  <PresentationFormat>On-screen Show (4:3)</PresentationFormat>
  <Paragraphs>96</Paragraphs>
  <Slides>12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Windows 10</cp:lastModifiedBy>
  <cp:revision>90</cp:revision>
  <dcterms:created xsi:type="dcterms:W3CDTF">2016-08-21T02:13:41Z</dcterms:created>
  <dcterms:modified xsi:type="dcterms:W3CDTF">2021-09-24T02:20:16Z</dcterms:modified>
</cp:coreProperties>
</file>